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activeX/activeX5.xml" ContentType="application/vnd.ms-office.activeX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3399"/>
    <a:srgbClr val="FFFFCC"/>
    <a:srgbClr val="CCFFFF"/>
    <a:srgbClr val="FFCCFF"/>
    <a:srgbClr val="FF0000"/>
    <a:srgbClr val="FFCCCC"/>
    <a:srgbClr val="FFCC99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BE0B46-2404-4A19-A3CA-2B1F46EAB74D}" v="1183" dt="2022-08-18T09:23:35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B3BE0B46-2404-4A19-A3CA-2B1F46EAB74D}"/>
    <pc:docChg chg="undo custSel addSld modSld sldOrd modMainMaster">
      <pc:chgData name="CAO THI TRIEU VI" userId="1a55d0bf-e781-4ea5-8549-370b5719438e" providerId="ADAL" clId="{B3BE0B46-2404-4A19-A3CA-2B1F46EAB74D}" dt="2022-08-18T09:23:39.381" v="3257" actId="1076"/>
      <pc:docMkLst>
        <pc:docMk/>
      </pc:docMkLst>
      <pc:sldChg chg="modSp mod ord">
        <pc:chgData name="CAO THI TRIEU VI" userId="1a55d0bf-e781-4ea5-8549-370b5719438e" providerId="ADAL" clId="{B3BE0B46-2404-4A19-A3CA-2B1F46EAB74D}" dt="2022-08-18T09:16:37.556" v="3232"/>
        <pc:sldMkLst>
          <pc:docMk/>
          <pc:sldMk cId="1270106720" sldId="261"/>
        </pc:sldMkLst>
        <pc:spChg chg="mod">
          <ac:chgData name="CAO THI TRIEU VI" userId="1a55d0bf-e781-4ea5-8549-370b5719438e" providerId="ADAL" clId="{B3BE0B46-2404-4A19-A3CA-2B1F46EAB74D}" dt="2022-08-18T08:46:29.521" v="2326" actId="14100"/>
          <ac:spMkLst>
            <pc:docMk/>
            <pc:sldMk cId="1270106720" sldId="261"/>
            <ac:spMk id="13" creationId="{CB557492-1289-7DA4-B989-DF40BB162DD4}"/>
          </ac:spMkLst>
        </pc:spChg>
      </pc:sldChg>
      <pc:sldChg chg="modAnim">
        <pc:chgData name="CAO THI TRIEU VI" userId="1a55d0bf-e781-4ea5-8549-370b5719438e" providerId="ADAL" clId="{B3BE0B46-2404-4A19-A3CA-2B1F46EAB74D}" dt="2022-08-18T08:45:51.470" v="2313"/>
        <pc:sldMkLst>
          <pc:docMk/>
          <pc:sldMk cId="851357749" sldId="262"/>
        </pc:sldMkLst>
      </pc:sldChg>
      <pc:sldChg chg="addSp modSp mod modAnim">
        <pc:chgData name="CAO THI TRIEU VI" userId="1a55d0bf-e781-4ea5-8549-370b5719438e" providerId="ADAL" clId="{B3BE0B46-2404-4A19-A3CA-2B1F46EAB74D}" dt="2022-08-18T09:21:35.211" v="3248" actId="1076"/>
        <pc:sldMkLst>
          <pc:docMk/>
          <pc:sldMk cId="3921991361" sldId="264"/>
        </pc:sldMkLst>
        <pc:spChg chg="mod">
          <ac:chgData name="CAO THI TRIEU VI" userId="1a55d0bf-e781-4ea5-8549-370b5719438e" providerId="ADAL" clId="{B3BE0B46-2404-4A19-A3CA-2B1F46EAB74D}" dt="2022-08-18T09:21:27.233" v="3246"/>
          <ac:spMkLst>
            <pc:docMk/>
            <pc:sldMk cId="3921991361" sldId="264"/>
            <ac:spMk id="4" creationId="{C0D8F8CB-B0ED-E632-58B8-5EABBAE7A7DD}"/>
          </ac:spMkLst>
        </pc:spChg>
        <pc:spChg chg="mod">
          <ac:chgData name="CAO THI TRIEU VI" userId="1a55d0bf-e781-4ea5-8549-370b5719438e" providerId="ADAL" clId="{B3BE0B46-2404-4A19-A3CA-2B1F46EAB74D}" dt="2022-08-18T09:21:27.233" v="3246"/>
          <ac:spMkLst>
            <pc:docMk/>
            <pc:sldMk cId="3921991361" sldId="264"/>
            <ac:spMk id="5" creationId="{E38D0AA4-F943-FC45-9C1C-2E3BBBC50F3B}"/>
          </ac:spMkLst>
        </pc:spChg>
        <pc:spChg chg="mod">
          <ac:chgData name="CAO THI TRIEU VI" userId="1a55d0bf-e781-4ea5-8549-370b5719438e" providerId="ADAL" clId="{B3BE0B46-2404-4A19-A3CA-2B1F46EAB74D}" dt="2022-08-18T09:21:31.496" v="3247" actId="1076"/>
          <ac:spMkLst>
            <pc:docMk/>
            <pc:sldMk cId="3921991361" sldId="264"/>
            <ac:spMk id="10" creationId="{1F67D275-C539-32B2-6434-C902224CAA5D}"/>
          </ac:spMkLst>
        </pc:spChg>
        <pc:grpChg chg="add mod">
          <ac:chgData name="CAO THI TRIEU VI" userId="1a55d0bf-e781-4ea5-8549-370b5719438e" providerId="ADAL" clId="{B3BE0B46-2404-4A19-A3CA-2B1F46EAB74D}" dt="2022-08-18T09:21:35.211" v="3248" actId="1076"/>
          <ac:grpSpMkLst>
            <pc:docMk/>
            <pc:sldMk cId="3921991361" sldId="264"/>
            <ac:grpSpMk id="2" creationId="{A7EDD77C-0675-08C0-A1CE-8BFF6BFA9F28}"/>
          </ac:grpSpMkLst>
        </pc:grpChg>
      </pc:sldChg>
      <pc:sldChg chg="addSp modSp mod modAnim">
        <pc:chgData name="CAO THI TRIEU VI" userId="1a55d0bf-e781-4ea5-8549-370b5719438e" providerId="ADAL" clId="{B3BE0B46-2404-4A19-A3CA-2B1F46EAB74D}" dt="2022-08-18T09:21:16.943" v="3241"/>
        <pc:sldMkLst>
          <pc:docMk/>
          <pc:sldMk cId="775292238" sldId="270"/>
        </pc:sldMkLst>
        <pc:spChg chg="mod">
          <ac:chgData name="CAO THI TRIEU VI" userId="1a55d0bf-e781-4ea5-8549-370b5719438e" providerId="ADAL" clId="{B3BE0B46-2404-4A19-A3CA-2B1F46EAB74D}" dt="2022-08-18T07:40:14.301" v="190" actId="20577"/>
          <ac:spMkLst>
            <pc:docMk/>
            <pc:sldMk cId="775292238" sldId="270"/>
            <ac:spMk id="3" creationId="{D7D2FA44-52C7-E2F8-23B4-B25CA7E9A3FE}"/>
          </ac:spMkLst>
        </pc:spChg>
        <pc:spChg chg="add mod">
          <ac:chgData name="CAO THI TRIEU VI" userId="1a55d0bf-e781-4ea5-8549-370b5719438e" providerId="ADAL" clId="{B3BE0B46-2404-4A19-A3CA-2B1F46EAB74D}" dt="2022-08-18T07:39:10.405" v="175" actId="1076"/>
          <ac:spMkLst>
            <pc:docMk/>
            <pc:sldMk cId="775292238" sldId="270"/>
            <ac:spMk id="6" creationId="{A13BCBA2-EBB0-5785-CCED-0CDE10EDA11B}"/>
          </ac:spMkLst>
        </pc:spChg>
        <pc:spChg chg="mod">
          <ac:chgData name="CAO THI TRIEU VI" userId="1a55d0bf-e781-4ea5-8549-370b5719438e" providerId="ADAL" clId="{B3BE0B46-2404-4A19-A3CA-2B1F46EAB74D}" dt="2022-08-18T07:38:18.161" v="140" actId="1076"/>
          <ac:spMkLst>
            <pc:docMk/>
            <pc:sldMk cId="775292238" sldId="270"/>
            <ac:spMk id="9" creationId="{7454E68E-1417-DF63-9B7B-2366F1D6FA8E}"/>
          </ac:spMkLst>
        </pc:spChg>
        <pc:graphicFrameChg chg="mod">
          <ac:chgData name="CAO THI TRIEU VI" userId="1a55d0bf-e781-4ea5-8549-370b5719438e" providerId="ADAL" clId="{B3BE0B46-2404-4A19-A3CA-2B1F46EAB74D}" dt="2022-08-18T09:21:16.943" v="3241"/>
          <ac:graphicFrameMkLst>
            <pc:docMk/>
            <pc:sldMk cId="775292238" sldId="270"/>
            <ac:graphicFrameMk id="2" creationId="{89886AC1-B900-30DA-55E1-A65AB8F030D6}"/>
          </ac:graphicFrameMkLst>
        </pc:graphicFrameChg>
        <pc:cxnChg chg="mod">
          <ac:chgData name="CAO THI TRIEU VI" userId="1a55d0bf-e781-4ea5-8549-370b5719438e" providerId="ADAL" clId="{B3BE0B46-2404-4A19-A3CA-2B1F46EAB74D}" dt="2022-08-18T07:40:16.863" v="191" actId="1076"/>
          <ac:cxnSpMkLst>
            <pc:docMk/>
            <pc:sldMk cId="775292238" sldId="270"/>
            <ac:cxnSpMk id="5" creationId="{F017BD3E-0280-A69F-76DC-890C7EB5F2EA}"/>
          </ac:cxnSpMkLst>
        </pc:cxnChg>
      </pc:sldChg>
      <pc:sldChg chg="addSp modSp mod modAnim">
        <pc:chgData name="CAO THI TRIEU VI" userId="1a55d0bf-e781-4ea5-8549-370b5719438e" providerId="ADAL" clId="{B3BE0B46-2404-4A19-A3CA-2B1F46EAB74D}" dt="2022-08-18T09:21:17.144" v="3242"/>
        <pc:sldMkLst>
          <pc:docMk/>
          <pc:sldMk cId="1426254382" sldId="271"/>
        </pc:sldMkLst>
        <pc:spChg chg="mod">
          <ac:chgData name="CAO THI TRIEU VI" userId="1a55d0bf-e781-4ea5-8549-370b5719438e" providerId="ADAL" clId="{B3BE0B46-2404-4A19-A3CA-2B1F46EAB74D}" dt="2022-08-18T07:39:59.194" v="185" actId="20577"/>
          <ac:spMkLst>
            <pc:docMk/>
            <pc:sldMk cId="1426254382" sldId="271"/>
            <ac:spMk id="3" creationId="{D7D2FA44-52C7-E2F8-23B4-B25CA7E9A3FE}"/>
          </ac:spMkLst>
        </pc:spChg>
        <pc:spChg chg="add mod">
          <ac:chgData name="CAO THI TRIEU VI" userId="1a55d0bf-e781-4ea5-8549-370b5719438e" providerId="ADAL" clId="{B3BE0B46-2404-4A19-A3CA-2B1F46EAB74D}" dt="2022-08-18T07:39:56.957" v="184" actId="20577"/>
          <ac:spMkLst>
            <pc:docMk/>
            <pc:sldMk cId="1426254382" sldId="271"/>
            <ac:spMk id="16" creationId="{6C55043C-54D4-EB8E-DA4A-492F982BC714}"/>
          </ac:spMkLst>
        </pc:spChg>
        <pc:graphicFrameChg chg="mod">
          <ac:chgData name="CAO THI TRIEU VI" userId="1a55d0bf-e781-4ea5-8549-370b5719438e" providerId="ADAL" clId="{B3BE0B46-2404-4A19-A3CA-2B1F46EAB74D}" dt="2022-08-18T09:21:17.144" v="3242"/>
          <ac:graphicFrameMkLst>
            <pc:docMk/>
            <pc:sldMk cId="1426254382" sldId="271"/>
            <ac:graphicFrameMk id="2" creationId="{1417B1E4-BD04-2D92-E61D-7D093873A237}"/>
          </ac:graphicFrameMkLst>
        </pc:graphicFrameChg>
        <pc:cxnChg chg="mod">
          <ac:chgData name="CAO THI TRIEU VI" userId="1a55d0bf-e781-4ea5-8549-370b5719438e" providerId="ADAL" clId="{B3BE0B46-2404-4A19-A3CA-2B1F46EAB74D}" dt="2022-08-18T07:40:06.967" v="187" actId="1076"/>
          <ac:cxnSpMkLst>
            <pc:docMk/>
            <pc:sldMk cId="1426254382" sldId="271"/>
            <ac:cxnSpMk id="5" creationId="{CC5E72CD-9F96-481F-FF62-B25FD704661A}"/>
          </ac:cxnSpMkLst>
        </pc:cxnChg>
        <pc:cxnChg chg="mod">
          <ac:chgData name="CAO THI TRIEU VI" userId="1a55d0bf-e781-4ea5-8549-370b5719438e" providerId="ADAL" clId="{B3BE0B46-2404-4A19-A3CA-2B1F46EAB74D}" dt="2022-08-18T07:40:02.863" v="186" actId="1076"/>
          <ac:cxnSpMkLst>
            <pc:docMk/>
            <pc:sldMk cId="1426254382" sldId="271"/>
            <ac:cxnSpMk id="7" creationId="{51F28D39-A34E-D5CA-D7A1-A660434EBC3C}"/>
          </ac:cxnSpMkLst>
        </pc:cxnChg>
      </pc:sldChg>
      <pc:sldChg chg="addSp modSp mod modAnim">
        <pc:chgData name="CAO THI TRIEU VI" userId="1a55d0bf-e781-4ea5-8549-370b5719438e" providerId="ADAL" clId="{B3BE0B46-2404-4A19-A3CA-2B1F46EAB74D}" dt="2022-08-18T09:21:17.144" v="3243"/>
        <pc:sldMkLst>
          <pc:docMk/>
          <pc:sldMk cId="3623721270" sldId="272"/>
        </pc:sldMkLst>
        <pc:spChg chg="mod">
          <ac:chgData name="CAO THI TRIEU VI" userId="1a55d0bf-e781-4ea5-8549-370b5719438e" providerId="ADAL" clId="{B3BE0B46-2404-4A19-A3CA-2B1F46EAB74D}" dt="2022-08-18T07:40:30.763" v="195" actId="20577"/>
          <ac:spMkLst>
            <pc:docMk/>
            <pc:sldMk cId="3623721270" sldId="272"/>
            <ac:spMk id="3" creationId="{D7D2FA44-52C7-E2F8-23B4-B25CA7E9A3FE}"/>
          </ac:spMkLst>
        </pc:spChg>
        <pc:spChg chg="mod">
          <ac:chgData name="CAO THI TRIEU VI" userId="1a55d0bf-e781-4ea5-8549-370b5719438e" providerId="ADAL" clId="{B3BE0B46-2404-4A19-A3CA-2B1F46EAB74D}" dt="2022-08-18T07:40:43.486" v="200" actId="1076"/>
          <ac:spMkLst>
            <pc:docMk/>
            <pc:sldMk cId="3623721270" sldId="272"/>
            <ac:spMk id="9" creationId="{7454E68E-1417-DF63-9B7B-2366F1D6FA8E}"/>
          </ac:spMkLst>
        </pc:spChg>
        <pc:spChg chg="add mod">
          <ac:chgData name="CAO THI TRIEU VI" userId="1a55d0bf-e781-4ea5-8549-370b5719438e" providerId="ADAL" clId="{B3BE0B46-2404-4A19-A3CA-2B1F46EAB74D}" dt="2022-08-18T07:40:54.437" v="205" actId="1076"/>
          <ac:spMkLst>
            <pc:docMk/>
            <pc:sldMk cId="3623721270" sldId="272"/>
            <ac:spMk id="16" creationId="{E6E38B37-84CA-55E1-9F1A-5F832A9F98BF}"/>
          </ac:spMkLst>
        </pc:spChg>
        <pc:graphicFrameChg chg="mod">
          <ac:chgData name="CAO THI TRIEU VI" userId="1a55d0bf-e781-4ea5-8549-370b5719438e" providerId="ADAL" clId="{B3BE0B46-2404-4A19-A3CA-2B1F46EAB74D}" dt="2022-08-18T09:21:17.144" v="3243"/>
          <ac:graphicFrameMkLst>
            <pc:docMk/>
            <pc:sldMk cId="3623721270" sldId="272"/>
            <ac:graphicFrameMk id="2" creationId="{1C9FF05E-4387-E9CA-BB8D-DF6B76746BDF}"/>
          </ac:graphicFrameMkLst>
        </pc:graphicFrameChg>
        <pc:cxnChg chg="mod">
          <ac:chgData name="CAO THI TRIEU VI" userId="1a55d0bf-e781-4ea5-8549-370b5719438e" providerId="ADAL" clId="{B3BE0B46-2404-4A19-A3CA-2B1F46EAB74D}" dt="2022-08-18T07:40:35.830" v="196" actId="1076"/>
          <ac:cxnSpMkLst>
            <pc:docMk/>
            <pc:sldMk cId="3623721270" sldId="272"/>
            <ac:cxnSpMk id="5" creationId="{AFAB503B-EDF8-3427-D5BC-DD50434AAD78}"/>
          </ac:cxnSpMkLst>
        </pc:cxnChg>
        <pc:cxnChg chg="mod">
          <ac:chgData name="CAO THI TRIEU VI" userId="1a55d0bf-e781-4ea5-8549-370b5719438e" providerId="ADAL" clId="{B3BE0B46-2404-4A19-A3CA-2B1F46EAB74D}" dt="2022-08-18T07:40:38.175" v="197" actId="1076"/>
          <ac:cxnSpMkLst>
            <pc:docMk/>
            <pc:sldMk cId="3623721270" sldId="272"/>
            <ac:cxnSpMk id="7" creationId="{2CB2887C-1266-26C5-F6B7-D4265B6AE72E}"/>
          </ac:cxnSpMkLst>
        </pc:cxnChg>
      </pc:sldChg>
      <pc:sldChg chg="addSp modSp mod modAnim">
        <pc:chgData name="CAO THI TRIEU VI" userId="1a55d0bf-e781-4ea5-8549-370b5719438e" providerId="ADAL" clId="{B3BE0B46-2404-4A19-A3CA-2B1F46EAB74D}" dt="2022-08-18T09:21:17.144" v="3244"/>
        <pc:sldMkLst>
          <pc:docMk/>
          <pc:sldMk cId="2044834892" sldId="273"/>
        </pc:sldMkLst>
        <pc:spChg chg="mod">
          <ac:chgData name="CAO THI TRIEU VI" userId="1a55d0bf-e781-4ea5-8549-370b5719438e" providerId="ADAL" clId="{B3BE0B46-2404-4A19-A3CA-2B1F46EAB74D}" dt="2022-08-18T07:41:16.394" v="210" actId="20577"/>
          <ac:spMkLst>
            <pc:docMk/>
            <pc:sldMk cId="2044834892" sldId="273"/>
            <ac:spMk id="3" creationId="{D7D2FA44-52C7-E2F8-23B4-B25CA7E9A3FE}"/>
          </ac:spMkLst>
        </pc:spChg>
        <pc:spChg chg="add mod">
          <ac:chgData name="CAO THI TRIEU VI" userId="1a55d0bf-e781-4ea5-8549-370b5719438e" providerId="ADAL" clId="{B3BE0B46-2404-4A19-A3CA-2B1F46EAB74D}" dt="2022-08-18T07:41:24.301" v="213" actId="20577"/>
          <ac:spMkLst>
            <pc:docMk/>
            <pc:sldMk cId="2044834892" sldId="273"/>
            <ac:spMk id="6" creationId="{68A768B5-FF48-C227-56E0-18651A20F3C9}"/>
          </ac:spMkLst>
        </pc:spChg>
        <pc:graphicFrameChg chg="mod">
          <ac:chgData name="CAO THI TRIEU VI" userId="1a55d0bf-e781-4ea5-8549-370b5719438e" providerId="ADAL" clId="{B3BE0B46-2404-4A19-A3CA-2B1F46EAB74D}" dt="2022-08-18T09:21:17.144" v="3244"/>
          <ac:graphicFrameMkLst>
            <pc:docMk/>
            <pc:sldMk cId="2044834892" sldId="273"/>
            <ac:graphicFrameMk id="2" creationId="{C96660C2-ACCC-C2E9-3A03-432FD4617D82}"/>
          </ac:graphicFrameMkLst>
        </pc:graphicFrameChg>
        <pc:cxnChg chg="mod">
          <ac:chgData name="CAO THI TRIEU VI" userId="1a55d0bf-e781-4ea5-8549-370b5719438e" providerId="ADAL" clId="{B3BE0B46-2404-4A19-A3CA-2B1F46EAB74D}" dt="2022-08-18T07:41:19.452" v="211" actId="1076"/>
          <ac:cxnSpMkLst>
            <pc:docMk/>
            <pc:sldMk cId="2044834892" sldId="273"/>
            <ac:cxnSpMk id="4" creationId="{C6E682DB-91C1-E5E0-0E8F-79CA5BDDF1CE}"/>
          </ac:cxnSpMkLst>
        </pc:cxnChg>
      </pc:sldChg>
      <pc:sldChg chg="addSp delSp modSp add mod ord delAnim modAnim">
        <pc:chgData name="CAO THI TRIEU VI" userId="1a55d0bf-e781-4ea5-8549-370b5719438e" providerId="ADAL" clId="{B3BE0B46-2404-4A19-A3CA-2B1F46EAB74D}" dt="2022-08-18T07:48:22.899" v="592"/>
        <pc:sldMkLst>
          <pc:docMk/>
          <pc:sldMk cId="3802070711" sldId="277"/>
        </pc:sldMkLst>
        <pc:spChg chg="add mod">
          <ac:chgData name="CAO THI TRIEU VI" userId="1a55d0bf-e781-4ea5-8549-370b5719438e" providerId="ADAL" clId="{B3BE0B46-2404-4A19-A3CA-2B1F46EAB74D}" dt="2022-08-18T07:43:50.555" v="243" actId="208"/>
          <ac:spMkLst>
            <pc:docMk/>
            <pc:sldMk cId="3802070711" sldId="277"/>
            <ac:spMk id="2" creationId="{B80CCCC1-F9CA-6778-1FC2-B58F865A5FC4}"/>
          </ac:spMkLst>
        </pc:spChg>
        <pc:spChg chg="add del mod">
          <ac:chgData name="CAO THI TRIEU VI" userId="1a55d0bf-e781-4ea5-8549-370b5719438e" providerId="ADAL" clId="{B3BE0B46-2404-4A19-A3CA-2B1F46EAB74D}" dt="2022-08-18T07:42:07.693" v="222" actId="478"/>
          <ac:spMkLst>
            <pc:docMk/>
            <pc:sldMk cId="3802070711" sldId="277"/>
            <ac:spMk id="3" creationId="{6897ED3B-84E0-4578-9DBF-0B783DC49CED}"/>
          </ac:spMkLst>
        </pc:spChg>
        <pc:spChg chg="del">
          <ac:chgData name="CAO THI TRIEU VI" userId="1a55d0bf-e781-4ea5-8549-370b5719438e" providerId="ADAL" clId="{B3BE0B46-2404-4A19-A3CA-2B1F46EAB74D}" dt="2022-08-18T07:36:44.987" v="24" actId="478"/>
          <ac:spMkLst>
            <pc:docMk/>
            <pc:sldMk cId="3802070711" sldId="277"/>
            <ac:spMk id="4" creationId="{BC8A7049-CA4C-31A6-CBC3-31AFD6DAB441}"/>
          </ac:spMkLst>
        </pc:spChg>
        <pc:spChg chg="add del mod">
          <ac:chgData name="CAO THI TRIEU VI" userId="1a55d0bf-e781-4ea5-8549-370b5719438e" providerId="ADAL" clId="{B3BE0B46-2404-4A19-A3CA-2B1F46EAB74D}" dt="2022-08-18T07:44:23.379" v="244" actId="478"/>
          <ac:spMkLst>
            <pc:docMk/>
            <pc:sldMk cId="3802070711" sldId="277"/>
            <ac:spMk id="5" creationId="{DDA6C661-EBAF-523C-0058-949C8FB575CE}"/>
          </ac:spMkLst>
        </pc:spChg>
        <pc:spChg chg="add mod">
          <ac:chgData name="CAO THI TRIEU VI" userId="1a55d0bf-e781-4ea5-8549-370b5719438e" providerId="ADAL" clId="{B3BE0B46-2404-4A19-A3CA-2B1F46EAB74D}" dt="2022-08-18T07:44:30.657" v="247" actId="1076"/>
          <ac:spMkLst>
            <pc:docMk/>
            <pc:sldMk cId="3802070711" sldId="277"/>
            <ac:spMk id="7" creationId="{A51AE13F-0A04-5795-4B7C-F972DA7DF055}"/>
          </ac:spMkLst>
        </pc:spChg>
        <pc:spChg chg="del mod">
          <ac:chgData name="CAO THI TRIEU VI" userId="1a55d0bf-e781-4ea5-8549-370b5719438e" providerId="ADAL" clId="{B3BE0B46-2404-4A19-A3CA-2B1F46EAB74D}" dt="2022-08-18T07:36:42.881" v="22" actId="478"/>
          <ac:spMkLst>
            <pc:docMk/>
            <pc:sldMk cId="3802070711" sldId="277"/>
            <ac:spMk id="8" creationId="{9EF59A35-D78F-6125-D39B-76AEB0628BF9}"/>
          </ac:spMkLst>
        </pc:spChg>
        <pc:spChg chg="add mod">
          <ac:chgData name="CAO THI TRIEU VI" userId="1a55d0bf-e781-4ea5-8549-370b5719438e" providerId="ADAL" clId="{B3BE0B46-2404-4A19-A3CA-2B1F46EAB74D}" dt="2022-08-18T07:46:52.705" v="508" actId="1076"/>
          <ac:spMkLst>
            <pc:docMk/>
            <pc:sldMk cId="3802070711" sldId="277"/>
            <ac:spMk id="9" creationId="{E93FBDC2-4BBD-1BAE-676A-CE0875D930E1}"/>
          </ac:spMkLst>
        </pc:spChg>
        <pc:spChg chg="add del mod">
          <ac:chgData name="CAO THI TRIEU VI" userId="1a55d0bf-e781-4ea5-8549-370b5719438e" providerId="ADAL" clId="{B3BE0B46-2404-4A19-A3CA-2B1F46EAB74D}" dt="2022-08-18T07:44:24.880" v="245" actId="478"/>
          <ac:spMkLst>
            <pc:docMk/>
            <pc:sldMk cId="3802070711" sldId="277"/>
            <ac:spMk id="10" creationId="{C1D076DC-C9ED-7161-BDA1-77DAAF9492D1}"/>
          </ac:spMkLst>
        </pc:spChg>
        <pc:spChg chg="add mod">
          <ac:chgData name="CAO THI TRIEU VI" userId="1a55d0bf-e781-4ea5-8549-370b5719438e" providerId="ADAL" clId="{B3BE0B46-2404-4A19-A3CA-2B1F46EAB74D}" dt="2022-08-18T07:46:48.609" v="507" actId="14100"/>
          <ac:spMkLst>
            <pc:docMk/>
            <pc:sldMk cId="3802070711" sldId="277"/>
            <ac:spMk id="11" creationId="{5C4A4FC9-EDD4-BDD3-89ED-418AED0063FF}"/>
          </ac:spMkLst>
        </pc:spChg>
        <pc:spChg chg="add mod">
          <ac:chgData name="CAO THI TRIEU VI" userId="1a55d0bf-e781-4ea5-8549-370b5719438e" providerId="ADAL" clId="{B3BE0B46-2404-4A19-A3CA-2B1F46EAB74D}" dt="2022-08-18T07:47:26.331" v="585" actId="20577"/>
          <ac:spMkLst>
            <pc:docMk/>
            <pc:sldMk cId="3802070711" sldId="277"/>
            <ac:spMk id="12" creationId="{564F10F2-329D-F3B6-39FF-60F3CBC50895}"/>
          </ac:spMkLst>
        </pc:spChg>
        <pc:spChg chg="del">
          <ac:chgData name="CAO THI TRIEU VI" userId="1a55d0bf-e781-4ea5-8549-370b5719438e" providerId="ADAL" clId="{B3BE0B46-2404-4A19-A3CA-2B1F46EAB74D}" dt="2022-08-18T07:36:44.243" v="23" actId="478"/>
          <ac:spMkLst>
            <pc:docMk/>
            <pc:sldMk cId="3802070711" sldId="277"/>
            <ac:spMk id="13" creationId="{CB557492-1289-7DA4-B989-DF40BB162DD4}"/>
          </ac:spMkLst>
        </pc:spChg>
        <pc:spChg chg="add mod">
          <ac:chgData name="CAO THI TRIEU VI" userId="1a55d0bf-e781-4ea5-8549-370b5719438e" providerId="ADAL" clId="{B3BE0B46-2404-4A19-A3CA-2B1F46EAB74D}" dt="2022-08-18T07:47:23.703" v="583" actId="20577"/>
          <ac:spMkLst>
            <pc:docMk/>
            <pc:sldMk cId="3802070711" sldId="277"/>
            <ac:spMk id="14" creationId="{6E7BB0D1-3275-89FC-9D83-A98B2C4B469C}"/>
          </ac:spMkLst>
        </pc:spChg>
        <pc:picChg chg="mod">
          <ac:chgData name="CAO THI TRIEU VI" userId="1a55d0bf-e781-4ea5-8549-370b5719438e" providerId="ADAL" clId="{B3BE0B46-2404-4A19-A3CA-2B1F46EAB74D}" dt="2022-08-18T07:36:47.276" v="25" actId="1076"/>
          <ac:picMkLst>
            <pc:docMk/>
            <pc:sldMk cId="3802070711" sldId="277"/>
            <ac:picMk id="6" creationId="{3AFC8B5A-1469-25FF-2115-DB35E52AA997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9:21:44.405" v="3250" actId="1076"/>
        <pc:sldMkLst>
          <pc:docMk/>
          <pc:sldMk cId="108056110" sldId="278"/>
        </pc:sldMkLst>
        <pc:spChg chg="mod">
          <ac:chgData name="CAO THI TRIEU VI" userId="1a55d0bf-e781-4ea5-8549-370b5719438e" providerId="ADAL" clId="{B3BE0B46-2404-4A19-A3CA-2B1F46EAB74D}" dt="2022-08-18T09:21:40.721" v="3249"/>
          <ac:spMkLst>
            <pc:docMk/>
            <pc:sldMk cId="108056110" sldId="278"/>
            <ac:spMk id="3" creationId="{1CA14AE8-1F23-880A-DA32-F8F70450FB39}"/>
          </ac:spMkLst>
        </pc:spChg>
        <pc:spChg chg="mod">
          <ac:chgData name="CAO THI TRIEU VI" userId="1a55d0bf-e781-4ea5-8549-370b5719438e" providerId="ADAL" clId="{B3BE0B46-2404-4A19-A3CA-2B1F46EAB74D}" dt="2022-08-18T09:21:40.721" v="3249"/>
          <ac:spMkLst>
            <pc:docMk/>
            <pc:sldMk cId="108056110" sldId="278"/>
            <ac:spMk id="5" creationId="{BBF90491-0616-6758-3883-C1DCCF30F0A6}"/>
          </ac:spMkLst>
        </pc:spChg>
        <pc:spChg chg="mod">
          <ac:chgData name="CAO THI TRIEU VI" userId="1a55d0bf-e781-4ea5-8549-370b5719438e" providerId="ADAL" clId="{B3BE0B46-2404-4A19-A3CA-2B1F46EAB74D}" dt="2022-08-18T09:21:44.405" v="3250" actId="1076"/>
          <ac:spMkLst>
            <pc:docMk/>
            <pc:sldMk cId="108056110" sldId="278"/>
            <ac:spMk id="10" creationId="{1F67D275-C539-32B2-6434-C902224CAA5D}"/>
          </ac:spMkLst>
        </pc:spChg>
        <pc:grpChg chg="add mod">
          <ac:chgData name="CAO THI TRIEU VI" userId="1a55d0bf-e781-4ea5-8549-370b5719438e" providerId="ADAL" clId="{B3BE0B46-2404-4A19-A3CA-2B1F46EAB74D}" dt="2022-08-18T09:21:40.721" v="3249"/>
          <ac:grpSpMkLst>
            <pc:docMk/>
            <pc:sldMk cId="108056110" sldId="278"/>
            <ac:grpSpMk id="2" creationId="{500007EB-045B-9BD9-905A-C4ABCA9A6B1B}"/>
          </ac:grpSpMkLst>
        </pc:grpChg>
        <pc:picChg chg="del">
          <ac:chgData name="CAO THI TRIEU VI" userId="1a55d0bf-e781-4ea5-8549-370b5719438e" providerId="ADAL" clId="{B3BE0B46-2404-4A19-A3CA-2B1F46EAB74D}" dt="2022-08-18T07:48:55.023" v="619" actId="478"/>
          <ac:picMkLst>
            <pc:docMk/>
            <pc:sldMk cId="108056110" sldId="278"/>
            <ac:picMk id="3" creationId="{BC0A772C-B885-33CE-D6F2-9D055A11E85A}"/>
          </ac:picMkLst>
        </pc:picChg>
        <pc:picChg chg="add mod">
          <ac:chgData name="CAO THI TRIEU VI" userId="1a55d0bf-e781-4ea5-8549-370b5719438e" providerId="ADAL" clId="{B3BE0B46-2404-4A19-A3CA-2B1F46EAB74D}" dt="2022-08-18T07:51:37.205" v="642" actId="1076"/>
          <ac:picMkLst>
            <pc:docMk/>
            <pc:sldMk cId="108056110" sldId="278"/>
            <ac:picMk id="4" creationId="{4383736A-F519-7356-ECAB-CB61DE194D80}"/>
          </ac:picMkLst>
        </pc:picChg>
        <pc:picChg chg="add mod">
          <ac:chgData name="CAO THI TRIEU VI" userId="1a55d0bf-e781-4ea5-8549-370b5719438e" providerId="ADAL" clId="{B3BE0B46-2404-4A19-A3CA-2B1F46EAB74D}" dt="2022-08-18T07:51:35.602" v="641" actId="1076"/>
          <ac:picMkLst>
            <pc:docMk/>
            <pc:sldMk cId="108056110" sldId="278"/>
            <ac:picMk id="6" creationId="{75F133CA-DC67-C73C-0904-1250B8BC5C63}"/>
          </ac:picMkLst>
        </pc:picChg>
        <pc:picChg chg="add mod">
          <ac:chgData name="CAO THI TRIEU VI" userId="1a55d0bf-e781-4ea5-8549-370b5719438e" providerId="ADAL" clId="{B3BE0B46-2404-4A19-A3CA-2B1F46EAB74D}" dt="2022-08-18T07:51:32.797" v="639" actId="1076"/>
          <ac:picMkLst>
            <pc:docMk/>
            <pc:sldMk cId="108056110" sldId="278"/>
            <ac:picMk id="8" creationId="{B0571F7B-FC6F-111A-477C-7BF63AE042AC}"/>
          </ac:picMkLst>
        </pc:picChg>
      </pc:sldChg>
      <pc:sldChg chg="addSp delSp modSp new mod modTransition setBg modAnim">
        <pc:chgData name="CAO THI TRIEU VI" userId="1a55d0bf-e781-4ea5-8549-370b5719438e" providerId="ADAL" clId="{B3BE0B46-2404-4A19-A3CA-2B1F46EAB74D}" dt="2022-08-18T08:07:59.230" v="1038"/>
        <pc:sldMkLst>
          <pc:docMk/>
          <pc:sldMk cId="1951705399" sldId="279"/>
        </pc:sldMkLst>
        <pc:spChg chg="add del mod">
          <ac:chgData name="CAO THI TRIEU VI" userId="1a55d0bf-e781-4ea5-8549-370b5719438e" providerId="ADAL" clId="{B3BE0B46-2404-4A19-A3CA-2B1F46EAB74D}" dt="2022-08-18T07:53:30.005" v="657" actId="478"/>
          <ac:spMkLst>
            <pc:docMk/>
            <pc:sldMk cId="1951705399" sldId="279"/>
            <ac:spMk id="4" creationId="{EBA002FC-48E7-9814-0EBF-21DC8F7ACF8C}"/>
          </ac:spMkLst>
        </pc:spChg>
        <pc:spChg chg="add mod">
          <ac:chgData name="CAO THI TRIEU VI" userId="1a55d0bf-e781-4ea5-8549-370b5719438e" providerId="ADAL" clId="{B3BE0B46-2404-4A19-A3CA-2B1F46EAB74D}" dt="2022-08-18T07:55:23.163" v="729" actId="207"/>
          <ac:spMkLst>
            <pc:docMk/>
            <pc:sldMk cId="1951705399" sldId="279"/>
            <ac:spMk id="5" creationId="{BD500A06-9139-4AD6-C9C6-FFBFA5E00828}"/>
          </ac:spMkLst>
        </pc:spChg>
        <pc:spChg chg="add mod">
          <ac:chgData name="CAO THI TRIEU VI" userId="1a55d0bf-e781-4ea5-8549-370b5719438e" providerId="ADAL" clId="{B3BE0B46-2404-4A19-A3CA-2B1F46EAB74D}" dt="2022-08-18T07:55:23.163" v="729" actId="207"/>
          <ac:spMkLst>
            <pc:docMk/>
            <pc:sldMk cId="1951705399" sldId="279"/>
            <ac:spMk id="6" creationId="{59F29232-42C7-8DFB-2C1B-96854FF9FD39}"/>
          </ac:spMkLst>
        </pc:spChg>
        <pc:spChg chg="add mod">
          <ac:chgData name="CAO THI TRIEU VI" userId="1a55d0bf-e781-4ea5-8549-370b5719438e" providerId="ADAL" clId="{B3BE0B46-2404-4A19-A3CA-2B1F46EAB74D}" dt="2022-08-18T08:04:42.572" v="871" actId="164"/>
          <ac:spMkLst>
            <pc:docMk/>
            <pc:sldMk cId="1951705399" sldId="279"/>
            <ac:spMk id="8" creationId="{3B24F803-BA4C-9133-FB70-DE3A5BD5D5FD}"/>
          </ac:spMkLst>
        </pc:spChg>
        <pc:spChg chg="mod topLvl">
          <ac:chgData name="CAO THI TRIEU VI" userId="1a55d0bf-e781-4ea5-8549-370b5719438e" providerId="ADAL" clId="{B3BE0B46-2404-4A19-A3CA-2B1F46EAB74D}" dt="2022-08-18T08:07:45.830" v="1034" actId="1076"/>
          <ac:spMkLst>
            <pc:docMk/>
            <pc:sldMk cId="1951705399" sldId="279"/>
            <ac:spMk id="17" creationId="{25F9C7D6-B5F3-A2DD-E795-FEC95C94F4A6}"/>
          </ac:spMkLst>
        </pc:spChg>
        <pc:grpChg chg="add mod">
          <ac:chgData name="CAO THI TRIEU VI" userId="1a55d0bf-e781-4ea5-8549-370b5719438e" providerId="ADAL" clId="{B3BE0B46-2404-4A19-A3CA-2B1F46EAB74D}" dt="2022-08-18T07:55:27.170" v="730" actId="1076"/>
          <ac:grpSpMkLst>
            <pc:docMk/>
            <pc:sldMk cId="1951705399" sldId="279"/>
            <ac:grpSpMk id="7" creationId="{E2D87C3D-15EC-542E-569A-66CFEA6A4BE8}"/>
          </ac:grpSpMkLst>
        </pc:grpChg>
        <pc:grpChg chg="add mod">
          <ac:chgData name="CAO THI TRIEU VI" userId="1a55d0bf-e781-4ea5-8549-370b5719438e" providerId="ADAL" clId="{B3BE0B46-2404-4A19-A3CA-2B1F46EAB74D}" dt="2022-08-18T08:04:42.572" v="871" actId="164"/>
          <ac:grpSpMkLst>
            <pc:docMk/>
            <pc:sldMk cId="1951705399" sldId="279"/>
            <ac:grpSpMk id="15" creationId="{EF49F834-58F0-EC02-16E0-88175B9ECEBC}"/>
          </ac:grpSpMkLst>
        </pc:grpChg>
        <pc:grpChg chg="add del mod">
          <ac:chgData name="CAO THI TRIEU VI" userId="1a55d0bf-e781-4ea5-8549-370b5719438e" providerId="ADAL" clId="{B3BE0B46-2404-4A19-A3CA-2B1F46EAB74D}" dt="2022-08-18T08:05:01.568" v="878" actId="478"/>
          <ac:grpSpMkLst>
            <pc:docMk/>
            <pc:sldMk cId="1951705399" sldId="279"/>
            <ac:grpSpMk id="16" creationId="{FBA75803-BABE-A9F9-626F-4B31F6C7FC2A}"/>
          </ac:grpSpMkLst>
        </pc:grpChg>
        <pc:picChg chg="add mod">
          <ac:chgData name="CAO THI TRIEU VI" userId="1a55d0bf-e781-4ea5-8549-370b5719438e" providerId="ADAL" clId="{B3BE0B46-2404-4A19-A3CA-2B1F46EAB74D}" dt="2022-08-18T07:53:15.092" v="654" actId="1076"/>
          <ac:picMkLst>
            <pc:docMk/>
            <pc:sldMk cId="1951705399" sldId="279"/>
            <ac:picMk id="3" creationId="{21CC1C75-EA84-CBA9-AC9E-3802521B897F}"/>
          </ac:picMkLst>
        </pc:picChg>
        <pc:picChg chg="add mod">
          <ac:chgData name="CAO THI TRIEU VI" userId="1a55d0bf-e781-4ea5-8549-370b5719438e" providerId="ADAL" clId="{B3BE0B46-2404-4A19-A3CA-2B1F46EAB74D}" dt="2022-08-18T08:04:42.572" v="871" actId="164"/>
          <ac:picMkLst>
            <pc:docMk/>
            <pc:sldMk cId="1951705399" sldId="279"/>
            <ac:picMk id="10" creationId="{5241F901-AD54-02BB-1F1E-6232033CDA6F}"/>
          </ac:picMkLst>
        </pc:picChg>
        <pc:picChg chg="add mod">
          <ac:chgData name="CAO THI TRIEU VI" userId="1a55d0bf-e781-4ea5-8549-370b5719438e" providerId="ADAL" clId="{B3BE0B46-2404-4A19-A3CA-2B1F46EAB74D}" dt="2022-08-18T08:04:42.572" v="871" actId="164"/>
          <ac:picMkLst>
            <pc:docMk/>
            <pc:sldMk cId="1951705399" sldId="279"/>
            <ac:picMk id="12" creationId="{2C024BAD-22A5-851F-C385-C6AC66BF924D}"/>
          </ac:picMkLst>
        </pc:picChg>
        <pc:picChg chg="add mod">
          <ac:chgData name="CAO THI TRIEU VI" userId="1a55d0bf-e781-4ea5-8549-370b5719438e" providerId="ADAL" clId="{B3BE0B46-2404-4A19-A3CA-2B1F46EAB74D}" dt="2022-08-18T08:04:42.572" v="871" actId="164"/>
          <ac:picMkLst>
            <pc:docMk/>
            <pc:sldMk cId="1951705399" sldId="279"/>
            <ac:picMk id="14" creationId="{A7143D35-752C-BDE0-8EA2-B974210FEBD1}"/>
          </ac:picMkLst>
        </pc:picChg>
        <pc:picChg chg="del mod topLvl">
          <ac:chgData name="CAO THI TRIEU VI" userId="1a55d0bf-e781-4ea5-8549-370b5719438e" providerId="ADAL" clId="{B3BE0B46-2404-4A19-A3CA-2B1F46EAB74D}" dt="2022-08-18T08:05:01.568" v="878" actId="478"/>
          <ac:picMkLst>
            <pc:docMk/>
            <pc:sldMk cId="1951705399" sldId="279"/>
            <ac:picMk id="18" creationId="{5D8678E3-3630-D679-B84B-59A17D2D455E}"/>
          </ac:picMkLst>
        </pc:picChg>
        <pc:picChg chg="del mod">
          <ac:chgData name="CAO THI TRIEU VI" userId="1a55d0bf-e781-4ea5-8549-370b5719438e" providerId="ADAL" clId="{B3BE0B46-2404-4A19-A3CA-2B1F46EAB74D}" dt="2022-08-18T08:04:59.345" v="877" actId="478"/>
          <ac:picMkLst>
            <pc:docMk/>
            <pc:sldMk cId="1951705399" sldId="279"/>
            <ac:picMk id="19" creationId="{B8FB3B5E-4C81-87D3-9DF1-FC63F31A78F1}"/>
          </ac:picMkLst>
        </pc:picChg>
        <pc:picChg chg="del mod">
          <ac:chgData name="CAO THI TRIEU VI" userId="1a55d0bf-e781-4ea5-8549-370b5719438e" providerId="ADAL" clId="{B3BE0B46-2404-4A19-A3CA-2B1F46EAB74D}" dt="2022-08-18T08:04:53.541" v="873" actId="478"/>
          <ac:picMkLst>
            <pc:docMk/>
            <pc:sldMk cId="1951705399" sldId="279"/>
            <ac:picMk id="20" creationId="{EB489F87-513D-FAAB-EF15-12259150A428}"/>
          </ac:picMkLst>
        </pc:picChg>
      </pc:sldChg>
      <pc:sldChg chg="addSp delSp modSp add mod modTransition delAnim modAnim">
        <pc:chgData name="CAO THI TRIEU VI" userId="1a55d0bf-e781-4ea5-8549-370b5719438e" providerId="ADAL" clId="{B3BE0B46-2404-4A19-A3CA-2B1F46EAB74D}" dt="2022-08-18T08:16:34.955" v="1654"/>
        <pc:sldMkLst>
          <pc:docMk/>
          <pc:sldMk cId="100330025" sldId="280"/>
        </pc:sldMkLst>
        <pc:spChg chg="add mod">
          <ac:chgData name="CAO THI TRIEU VI" userId="1a55d0bf-e781-4ea5-8549-370b5719438e" providerId="ADAL" clId="{B3BE0B46-2404-4A19-A3CA-2B1F46EAB74D}" dt="2022-08-18T08:10:15.841" v="1299" actId="20577"/>
          <ac:spMkLst>
            <pc:docMk/>
            <pc:sldMk cId="100330025" sldId="280"/>
            <ac:spMk id="2" creationId="{BD4273CB-4806-D15F-A17C-1BFB29631489}"/>
          </ac:spMkLst>
        </pc:spChg>
        <pc:spChg chg="add mod">
          <ac:chgData name="CAO THI TRIEU VI" userId="1a55d0bf-e781-4ea5-8549-370b5719438e" providerId="ADAL" clId="{B3BE0B46-2404-4A19-A3CA-2B1F46EAB74D}" dt="2022-08-18T08:10:52.907" v="1389" actId="20577"/>
          <ac:spMkLst>
            <pc:docMk/>
            <pc:sldMk cId="100330025" sldId="280"/>
            <ac:spMk id="4" creationId="{1D9B5E16-4F8E-42C7-5CCC-898705C1A27D}"/>
          </ac:spMkLst>
        </pc:spChg>
        <pc:spChg chg="mod">
          <ac:chgData name="CAO THI TRIEU VI" userId="1a55d0bf-e781-4ea5-8549-370b5719438e" providerId="ADAL" clId="{B3BE0B46-2404-4A19-A3CA-2B1F46EAB74D}" dt="2022-08-18T08:08:59.313" v="1186" actId="20577"/>
          <ac:spMkLst>
            <pc:docMk/>
            <pc:sldMk cId="100330025" sldId="280"/>
            <ac:spMk id="17" creationId="{25F9C7D6-B5F3-A2DD-E795-FEC95C94F4A6}"/>
          </ac:spMkLst>
        </pc:spChg>
        <pc:grpChg chg="del">
          <ac:chgData name="CAO THI TRIEU VI" userId="1a55d0bf-e781-4ea5-8549-370b5719438e" providerId="ADAL" clId="{B3BE0B46-2404-4A19-A3CA-2B1F46EAB74D}" dt="2022-08-18T08:08:08.416" v="1040" actId="478"/>
          <ac:grpSpMkLst>
            <pc:docMk/>
            <pc:sldMk cId="100330025" sldId="280"/>
            <ac:grpSpMk id="15" creationId="{EF49F834-58F0-EC02-16E0-88175B9ECEBC}"/>
          </ac:grpSpMkLst>
        </pc:grpChg>
      </pc:sldChg>
      <pc:sldChg chg="addSp delSp modSp add mod ord delAnim modAnim">
        <pc:chgData name="CAO THI TRIEU VI" userId="1a55d0bf-e781-4ea5-8549-370b5719438e" providerId="ADAL" clId="{B3BE0B46-2404-4A19-A3CA-2B1F46EAB74D}" dt="2022-08-18T08:13:42.703" v="1414" actId="478"/>
        <pc:sldMkLst>
          <pc:docMk/>
          <pc:sldMk cId="1562095373" sldId="281"/>
        </pc:sldMkLst>
        <pc:spChg chg="add mod">
          <ac:chgData name="CAO THI TRIEU VI" userId="1a55d0bf-e781-4ea5-8549-370b5719438e" providerId="ADAL" clId="{B3BE0B46-2404-4A19-A3CA-2B1F46EAB74D}" dt="2022-08-18T08:12:25.015" v="1404" actId="1076"/>
          <ac:spMkLst>
            <pc:docMk/>
            <pc:sldMk cId="1562095373" sldId="281"/>
            <ac:spMk id="2" creationId="{3F882B5A-EB76-3C58-8BA1-04E3D28AAD93}"/>
          </ac:spMkLst>
        </pc:spChg>
        <pc:spChg chg="add mod">
          <ac:chgData name="CAO THI TRIEU VI" userId="1a55d0bf-e781-4ea5-8549-370b5719438e" providerId="ADAL" clId="{B3BE0B46-2404-4A19-A3CA-2B1F46EAB74D}" dt="2022-08-18T08:13:09.577" v="1411" actId="13926"/>
          <ac:spMkLst>
            <pc:docMk/>
            <pc:sldMk cId="1562095373" sldId="281"/>
            <ac:spMk id="4" creationId="{605014C5-63A6-881E-CE0C-446BF08E95DB}"/>
          </ac:spMkLst>
        </pc:spChg>
        <pc:spChg chg="del">
          <ac:chgData name="CAO THI TRIEU VI" userId="1a55d0bf-e781-4ea5-8549-370b5719438e" providerId="ADAL" clId="{B3BE0B46-2404-4A19-A3CA-2B1F46EAB74D}" dt="2022-08-18T08:11:45.384" v="1398" actId="478"/>
          <ac:spMkLst>
            <pc:docMk/>
            <pc:sldMk cId="1562095373" sldId="281"/>
            <ac:spMk id="17" creationId="{25F9C7D6-B5F3-A2DD-E795-FEC95C94F4A6}"/>
          </ac:spMkLst>
        </pc:spChg>
        <pc:grpChg chg="del">
          <ac:chgData name="CAO THI TRIEU VI" userId="1a55d0bf-e781-4ea5-8549-370b5719438e" providerId="ADAL" clId="{B3BE0B46-2404-4A19-A3CA-2B1F46EAB74D}" dt="2022-08-18T08:11:32.688" v="1393" actId="478"/>
          <ac:grpSpMkLst>
            <pc:docMk/>
            <pc:sldMk cId="1562095373" sldId="281"/>
            <ac:grpSpMk id="7" creationId="{E2D87C3D-15EC-542E-569A-66CFEA6A4BE8}"/>
          </ac:grpSpMkLst>
        </pc:grpChg>
        <pc:grpChg chg="mod">
          <ac:chgData name="CAO THI TRIEU VI" userId="1a55d0bf-e781-4ea5-8549-370b5719438e" providerId="ADAL" clId="{B3BE0B46-2404-4A19-A3CA-2B1F46EAB74D}" dt="2022-08-18T08:11:50.595" v="1400" actId="1076"/>
          <ac:grpSpMkLst>
            <pc:docMk/>
            <pc:sldMk cId="1562095373" sldId="281"/>
            <ac:grpSpMk id="15" creationId="{EF49F834-58F0-EC02-16E0-88175B9ECEBC}"/>
          </ac:grpSpMkLst>
        </pc:grpChg>
        <pc:picChg chg="mod">
          <ac:chgData name="CAO THI TRIEU VI" userId="1a55d0bf-e781-4ea5-8549-370b5719438e" providerId="ADAL" clId="{B3BE0B46-2404-4A19-A3CA-2B1F46EAB74D}" dt="2022-08-18T08:13:27.005" v="1412" actId="1076"/>
          <ac:picMkLst>
            <pc:docMk/>
            <pc:sldMk cId="1562095373" sldId="281"/>
            <ac:picMk id="3" creationId="{21CC1C75-EA84-CBA9-AC9E-3802521B897F}"/>
          </ac:picMkLst>
        </pc:picChg>
        <pc:picChg chg="add del mod">
          <ac:chgData name="CAO THI TRIEU VI" userId="1a55d0bf-e781-4ea5-8549-370b5719438e" providerId="ADAL" clId="{B3BE0B46-2404-4A19-A3CA-2B1F46EAB74D}" dt="2022-08-18T08:13:42.703" v="1414" actId="478"/>
          <ac:picMkLst>
            <pc:docMk/>
            <pc:sldMk cId="1562095373" sldId="281"/>
            <ac:picMk id="9" creationId="{BA1357CD-2398-7521-E956-D31086659BB2}"/>
          </ac:picMkLst>
        </pc:picChg>
      </pc:sldChg>
      <pc:sldChg chg="addSp delSp modSp add mod modTransition delAnim modAnim">
        <pc:chgData name="CAO THI TRIEU VI" userId="1a55d0bf-e781-4ea5-8549-370b5719438e" providerId="ADAL" clId="{B3BE0B46-2404-4A19-A3CA-2B1F46EAB74D}" dt="2022-08-18T08:16:45.181" v="1655"/>
        <pc:sldMkLst>
          <pc:docMk/>
          <pc:sldMk cId="2326744229" sldId="282"/>
        </pc:sldMkLst>
        <pc:spChg chg="del">
          <ac:chgData name="CAO THI TRIEU VI" userId="1a55d0bf-e781-4ea5-8549-370b5719438e" providerId="ADAL" clId="{B3BE0B46-2404-4A19-A3CA-2B1F46EAB74D}" dt="2022-08-18T08:13:51.158" v="1417" actId="478"/>
          <ac:spMkLst>
            <pc:docMk/>
            <pc:sldMk cId="2326744229" sldId="282"/>
            <ac:spMk id="2" creationId="{3F882B5A-EB76-3C58-8BA1-04E3D28AAD93}"/>
          </ac:spMkLst>
        </pc:spChg>
        <pc:spChg chg="del">
          <ac:chgData name="CAO THI TRIEU VI" userId="1a55d0bf-e781-4ea5-8549-370b5719438e" providerId="ADAL" clId="{B3BE0B46-2404-4A19-A3CA-2B1F46EAB74D}" dt="2022-08-18T08:13:47.262" v="1416" actId="478"/>
          <ac:spMkLst>
            <pc:docMk/>
            <pc:sldMk cId="2326744229" sldId="282"/>
            <ac:spMk id="4" creationId="{605014C5-63A6-881E-CE0C-446BF08E95DB}"/>
          </ac:spMkLst>
        </pc:spChg>
        <pc:spChg chg="add mod">
          <ac:chgData name="CAO THI TRIEU VI" userId="1a55d0bf-e781-4ea5-8549-370b5719438e" providerId="ADAL" clId="{B3BE0B46-2404-4A19-A3CA-2B1F46EAB74D}" dt="2022-08-18T08:15:48.567" v="1648" actId="14100"/>
          <ac:spMkLst>
            <pc:docMk/>
            <pc:sldMk cId="2326744229" sldId="282"/>
            <ac:spMk id="7" creationId="{C867828D-B3F2-05D8-7464-10511BA206D2}"/>
          </ac:spMkLst>
        </pc:spChg>
        <pc:grpChg chg="mod">
          <ac:chgData name="CAO THI TRIEU VI" userId="1a55d0bf-e781-4ea5-8549-370b5719438e" providerId="ADAL" clId="{B3BE0B46-2404-4A19-A3CA-2B1F46EAB74D}" dt="2022-08-18T08:13:57.487" v="1419" actId="1076"/>
          <ac:grpSpMkLst>
            <pc:docMk/>
            <pc:sldMk cId="2326744229" sldId="282"/>
            <ac:grpSpMk id="15" creationId="{EF49F834-58F0-EC02-16E0-88175B9ECEBC}"/>
          </ac:grpSpMkLst>
        </pc:grpChg>
        <pc:picChg chg="del">
          <ac:chgData name="CAO THI TRIEU VI" userId="1a55d0bf-e781-4ea5-8549-370b5719438e" providerId="ADAL" clId="{B3BE0B46-2404-4A19-A3CA-2B1F46EAB74D}" dt="2022-08-18T08:13:52.213" v="1418" actId="478"/>
          <ac:picMkLst>
            <pc:docMk/>
            <pc:sldMk cId="2326744229" sldId="282"/>
            <ac:picMk id="3" creationId="{21CC1C75-EA84-CBA9-AC9E-3802521B897F}"/>
          </ac:picMkLst>
        </pc:picChg>
        <pc:picChg chg="add mod">
          <ac:chgData name="CAO THI TRIEU VI" userId="1a55d0bf-e781-4ea5-8549-370b5719438e" providerId="ADAL" clId="{B3BE0B46-2404-4A19-A3CA-2B1F46EAB74D}" dt="2022-08-18T08:14:28.393" v="1427" actId="196"/>
          <ac:picMkLst>
            <pc:docMk/>
            <pc:sldMk cId="2326744229" sldId="282"/>
            <ac:picMk id="6" creationId="{897F09EB-CB64-E7C3-FB97-805D7E1C0FAB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8:21:33.411" v="1754" actId="1582"/>
        <pc:sldMkLst>
          <pc:docMk/>
          <pc:sldMk cId="696764908" sldId="283"/>
        </pc:sldMkLst>
        <pc:spChg chg="add mod">
          <ac:chgData name="CAO THI TRIEU VI" userId="1a55d0bf-e781-4ea5-8549-370b5719438e" providerId="ADAL" clId="{B3BE0B46-2404-4A19-A3CA-2B1F46EAB74D}" dt="2022-08-18T08:19:14.723" v="1679" actId="1076"/>
          <ac:spMkLst>
            <pc:docMk/>
            <pc:sldMk cId="696764908" sldId="283"/>
            <ac:spMk id="2" creationId="{77177FBA-897D-5EC6-1F2C-24C289D85142}"/>
          </ac:spMkLst>
        </pc:spChg>
        <pc:spChg chg="add mod">
          <ac:chgData name="CAO THI TRIEU VI" userId="1a55d0bf-e781-4ea5-8549-370b5719438e" providerId="ADAL" clId="{B3BE0B46-2404-4A19-A3CA-2B1F46EAB74D}" dt="2022-08-18T08:21:33.411" v="1754" actId="1582"/>
          <ac:spMkLst>
            <pc:docMk/>
            <pc:sldMk cId="696764908" sldId="283"/>
            <ac:spMk id="4" creationId="{5073B3E0-E397-F06A-78C6-BFC04B159032}"/>
          </ac:spMkLst>
        </pc:spChg>
        <pc:spChg chg="add mod">
          <ac:chgData name="CAO THI TRIEU VI" userId="1a55d0bf-e781-4ea5-8549-370b5719438e" providerId="ADAL" clId="{B3BE0B46-2404-4A19-A3CA-2B1F46EAB74D}" dt="2022-08-18T08:21:07.939" v="1751" actId="13926"/>
          <ac:spMkLst>
            <pc:docMk/>
            <pc:sldMk cId="696764908" sldId="283"/>
            <ac:spMk id="9" creationId="{B89FB550-EDB7-7E16-3B47-F34A143F8D08}"/>
          </ac:spMkLst>
        </pc:spChg>
        <pc:spChg chg="mod">
          <ac:chgData name="CAO THI TRIEU VI" userId="1a55d0bf-e781-4ea5-8549-370b5719438e" providerId="ADAL" clId="{B3BE0B46-2404-4A19-A3CA-2B1F46EAB74D}" dt="2022-08-18T08:16:59.926" v="1661" actId="1076"/>
          <ac:spMkLst>
            <pc:docMk/>
            <pc:sldMk cId="696764908" sldId="283"/>
            <ac:spMk id="17" creationId="{25F9C7D6-B5F3-A2DD-E795-FEC95C94F4A6}"/>
          </ac:spMkLst>
        </pc:spChg>
        <pc:grpChg chg="del">
          <ac:chgData name="CAO THI TRIEU VI" userId="1a55d0bf-e781-4ea5-8549-370b5719438e" providerId="ADAL" clId="{B3BE0B46-2404-4A19-A3CA-2B1F46EAB74D}" dt="2022-08-18T08:16:56.941" v="1660" actId="478"/>
          <ac:grpSpMkLst>
            <pc:docMk/>
            <pc:sldMk cId="696764908" sldId="283"/>
            <ac:grpSpMk id="7" creationId="{E2D87C3D-15EC-542E-569A-66CFEA6A4BE8}"/>
          </ac:grpSpMkLst>
        </pc:grpChg>
        <pc:grpChg chg="del">
          <ac:chgData name="CAO THI TRIEU VI" userId="1a55d0bf-e781-4ea5-8549-370b5719438e" providerId="ADAL" clId="{B3BE0B46-2404-4A19-A3CA-2B1F46EAB74D}" dt="2022-08-18T08:16:55.246" v="1659" actId="478"/>
          <ac:grpSpMkLst>
            <pc:docMk/>
            <pc:sldMk cId="696764908" sldId="283"/>
            <ac:grpSpMk id="15" creationId="{EF49F834-58F0-EC02-16E0-88175B9ECEBC}"/>
          </ac:grpSpMkLst>
        </pc:grpChg>
        <pc:picChg chg="mod">
          <ac:chgData name="CAO THI TRIEU VI" userId="1a55d0bf-e781-4ea5-8549-370b5719438e" providerId="ADAL" clId="{B3BE0B46-2404-4A19-A3CA-2B1F46EAB74D}" dt="2022-08-18T08:18:07.595" v="1678" actId="1076"/>
          <ac:picMkLst>
            <pc:docMk/>
            <pc:sldMk cId="696764908" sldId="283"/>
            <ac:picMk id="3" creationId="{21CC1C75-EA84-CBA9-AC9E-3802521B897F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8:45:01.250" v="2306"/>
        <pc:sldMkLst>
          <pc:docMk/>
          <pc:sldMk cId="1676204001" sldId="284"/>
        </pc:sldMkLst>
        <pc:spChg chg="add mod">
          <ac:chgData name="CAO THI TRIEU VI" userId="1a55d0bf-e781-4ea5-8549-370b5719438e" providerId="ADAL" clId="{B3BE0B46-2404-4A19-A3CA-2B1F46EAB74D}" dt="2022-08-18T08:22:12.164" v="1759"/>
          <ac:spMkLst>
            <pc:docMk/>
            <pc:sldMk cId="1676204001" sldId="284"/>
            <ac:spMk id="2" creationId="{CD0AF765-2B3F-040F-6870-7E18886A3733}"/>
          </ac:spMkLst>
        </pc:spChg>
        <pc:spChg chg="add del">
          <ac:chgData name="CAO THI TRIEU VI" userId="1a55d0bf-e781-4ea5-8549-370b5719438e" providerId="ADAL" clId="{B3BE0B46-2404-4A19-A3CA-2B1F46EAB74D}" dt="2022-08-18T08:25:14.222" v="1852" actId="478"/>
          <ac:spMkLst>
            <pc:docMk/>
            <pc:sldMk cId="1676204001" sldId="284"/>
            <ac:spMk id="3" creationId="{439A05D7-8BC0-D1C8-41EE-4D245D7D160C}"/>
          </ac:spMkLst>
        </pc:spChg>
        <pc:spChg chg="add mod">
          <ac:chgData name="CAO THI TRIEU VI" userId="1a55d0bf-e781-4ea5-8549-370b5719438e" providerId="ADAL" clId="{B3BE0B46-2404-4A19-A3CA-2B1F46EAB74D}" dt="2022-08-18T08:44:57.412" v="2305" actId="1076"/>
          <ac:spMkLst>
            <pc:docMk/>
            <pc:sldMk cId="1676204001" sldId="284"/>
            <ac:spMk id="4" creationId="{317A4AC4-CBCD-8552-33D3-AD77935E82BB}"/>
          </ac:spMkLst>
        </pc:spChg>
        <pc:spChg chg="mod">
          <ac:chgData name="CAO THI TRIEU VI" userId="1a55d0bf-e781-4ea5-8549-370b5719438e" providerId="ADAL" clId="{B3BE0B46-2404-4A19-A3CA-2B1F46EAB74D}" dt="2022-08-18T08:25:21.656" v="1854" actId="1076"/>
          <ac:spMkLst>
            <pc:docMk/>
            <pc:sldMk cId="1676204001" sldId="284"/>
            <ac:spMk id="7" creationId="{C867828D-B3F2-05D8-7464-10511BA206D2}"/>
          </ac:spMkLst>
        </pc:spChg>
        <pc:grpChg chg="del">
          <ac:chgData name="CAO THI TRIEU VI" userId="1a55d0bf-e781-4ea5-8549-370b5719438e" providerId="ADAL" clId="{B3BE0B46-2404-4A19-A3CA-2B1F46EAB74D}" dt="2022-08-18T08:21:55.916" v="1756" actId="478"/>
          <ac:grpSpMkLst>
            <pc:docMk/>
            <pc:sldMk cId="1676204001" sldId="284"/>
            <ac:grpSpMk id="15" creationId="{EF49F834-58F0-EC02-16E0-88175B9ECEBC}"/>
          </ac:grpSpMkLst>
        </pc:grpChg>
        <pc:picChg chg="mod">
          <ac:chgData name="CAO THI TRIEU VI" userId="1a55d0bf-e781-4ea5-8549-370b5719438e" providerId="ADAL" clId="{B3BE0B46-2404-4A19-A3CA-2B1F46EAB74D}" dt="2022-08-18T08:25:16.922" v="1853" actId="1076"/>
          <ac:picMkLst>
            <pc:docMk/>
            <pc:sldMk cId="1676204001" sldId="284"/>
            <ac:picMk id="6" creationId="{897F09EB-CB64-E7C3-FB97-805D7E1C0FAB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8:30:08.037" v="1899" actId="13926"/>
        <pc:sldMkLst>
          <pc:docMk/>
          <pc:sldMk cId="4192978087" sldId="285"/>
        </pc:sldMkLst>
        <pc:spChg chg="del">
          <ac:chgData name="CAO THI TRIEU VI" userId="1a55d0bf-e781-4ea5-8549-370b5719438e" providerId="ADAL" clId="{B3BE0B46-2404-4A19-A3CA-2B1F46EAB74D}" dt="2022-08-18T08:26:39.825" v="1866" actId="478"/>
          <ac:spMkLst>
            <pc:docMk/>
            <pc:sldMk cId="4192978087" sldId="285"/>
            <ac:spMk id="2" creationId="{77177FBA-897D-5EC6-1F2C-24C289D85142}"/>
          </ac:spMkLst>
        </pc:spChg>
        <pc:spChg chg="mod">
          <ac:chgData name="CAO THI TRIEU VI" userId="1a55d0bf-e781-4ea5-8549-370b5719438e" providerId="ADAL" clId="{B3BE0B46-2404-4A19-A3CA-2B1F46EAB74D}" dt="2022-08-18T08:26:42.164" v="1867" actId="1076"/>
          <ac:spMkLst>
            <pc:docMk/>
            <pc:sldMk cId="4192978087" sldId="285"/>
            <ac:spMk id="4" creationId="{5073B3E0-E397-F06A-78C6-BFC04B159032}"/>
          </ac:spMkLst>
        </pc:spChg>
        <pc:spChg chg="add mod">
          <ac:chgData name="CAO THI TRIEU VI" userId="1a55d0bf-e781-4ea5-8549-370b5719438e" providerId="ADAL" clId="{B3BE0B46-2404-4A19-A3CA-2B1F46EAB74D}" dt="2022-08-18T08:26:18.957" v="1864" actId="1076"/>
          <ac:spMkLst>
            <pc:docMk/>
            <pc:sldMk cId="4192978087" sldId="285"/>
            <ac:spMk id="5" creationId="{5FE68512-06A2-AB99-3DD8-BD41AC4CDE1F}"/>
          </ac:spMkLst>
        </pc:spChg>
        <pc:spChg chg="add mod">
          <ac:chgData name="CAO THI TRIEU VI" userId="1a55d0bf-e781-4ea5-8549-370b5719438e" providerId="ADAL" clId="{B3BE0B46-2404-4A19-A3CA-2B1F46EAB74D}" dt="2022-08-18T08:27:11.656" v="1872" actId="1076"/>
          <ac:spMkLst>
            <pc:docMk/>
            <pc:sldMk cId="4192978087" sldId="285"/>
            <ac:spMk id="6" creationId="{8AD13089-3851-3B8A-58B9-40881F19F68B}"/>
          </ac:spMkLst>
        </pc:spChg>
        <pc:spChg chg="add mod">
          <ac:chgData name="CAO THI TRIEU VI" userId="1a55d0bf-e781-4ea5-8549-370b5719438e" providerId="ADAL" clId="{B3BE0B46-2404-4A19-A3CA-2B1F46EAB74D}" dt="2022-08-18T08:30:08.037" v="1899" actId="13926"/>
          <ac:spMkLst>
            <pc:docMk/>
            <pc:sldMk cId="4192978087" sldId="285"/>
            <ac:spMk id="7" creationId="{E28A6981-DDFE-1F03-59E8-520979458ABA}"/>
          </ac:spMkLst>
        </pc:spChg>
        <pc:spChg chg="del">
          <ac:chgData name="CAO THI TRIEU VI" userId="1a55d0bf-e781-4ea5-8549-370b5719438e" providerId="ADAL" clId="{B3BE0B46-2404-4A19-A3CA-2B1F46EAB74D}" dt="2022-08-18T08:26:39.087" v="1865" actId="478"/>
          <ac:spMkLst>
            <pc:docMk/>
            <pc:sldMk cId="4192978087" sldId="285"/>
            <ac:spMk id="9" creationId="{B89FB550-EDB7-7E16-3B47-F34A143F8D08}"/>
          </ac:spMkLst>
        </pc:spChg>
        <pc:spChg chg="del">
          <ac:chgData name="CAO THI TRIEU VI" userId="1a55d0bf-e781-4ea5-8549-370b5719438e" providerId="ADAL" clId="{B3BE0B46-2404-4A19-A3CA-2B1F46EAB74D}" dt="2022-08-18T08:26:04.702" v="1860" actId="478"/>
          <ac:spMkLst>
            <pc:docMk/>
            <pc:sldMk cId="4192978087" sldId="285"/>
            <ac:spMk id="17" creationId="{25F9C7D6-B5F3-A2DD-E795-FEC95C94F4A6}"/>
          </ac:spMkLst>
        </pc:spChg>
      </pc:sldChg>
      <pc:sldChg chg="modSp add mod ord">
        <pc:chgData name="CAO THI TRIEU VI" userId="1a55d0bf-e781-4ea5-8549-370b5719438e" providerId="ADAL" clId="{B3BE0B46-2404-4A19-A3CA-2B1F46EAB74D}" dt="2022-08-18T08:29:49.908" v="1898" actId="14100"/>
        <pc:sldMkLst>
          <pc:docMk/>
          <pc:sldMk cId="1180013887" sldId="286"/>
        </pc:sldMkLst>
        <pc:spChg chg="mod">
          <ac:chgData name="CAO THI TRIEU VI" userId="1a55d0bf-e781-4ea5-8549-370b5719438e" providerId="ADAL" clId="{B3BE0B46-2404-4A19-A3CA-2B1F46EAB74D}" dt="2022-08-18T08:28:41.253" v="1887" actId="20577"/>
          <ac:spMkLst>
            <pc:docMk/>
            <pc:sldMk cId="1180013887" sldId="286"/>
            <ac:spMk id="2" creationId="{CD0AF765-2B3F-040F-6870-7E18886A3733}"/>
          </ac:spMkLst>
        </pc:spChg>
        <pc:spChg chg="mod">
          <ac:chgData name="CAO THI TRIEU VI" userId="1a55d0bf-e781-4ea5-8549-370b5719438e" providerId="ADAL" clId="{B3BE0B46-2404-4A19-A3CA-2B1F46EAB74D}" dt="2022-08-18T08:29:49.908" v="1898" actId="14100"/>
          <ac:spMkLst>
            <pc:docMk/>
            <pc:sldMk cId="1180013887" sldId="286"/>
            <ac:spMk id="7" creationId="{C867828D-B3F2-05D8-7464-10511BA206D2}"/>
          </ac:spMkLst>
        </pc:spChg>
      </pc:sldChg>
      <pc:sldChg chg="modSp add ord">
        <pc:chgData name="CAO THI TRIEU VI" userId="1a55d0bf-e781-4ea5-8549-370b5719438e" providerId="ADAL" clId="{B3BE0B46-2404-4A19-A3CA-2B1F46EAB74D}" dt="2022-08-18T08:31:10.364" v="1907" actId="13926"/>
        <pc:sldMkLst>
          <pc:docMk/>
          <pc:sldMk cId="3815722420" sldId="287"/>
        </pc:sldMkLst>
        <pc:spChg chg="mod">
          <ac:chgData name="CAO THI TRIEU VI" userId="1a55d0bf-e781-4ea5-8549-370b5719438e" providerId="ADAL" clId="{B3BE0B46-2404-4A19-A3CA-2B1F46EAB74D}" dt="2022-08-18T08:31:00.583" v="1905" actId="20577"/>
          <ac:spMkLst>
            <pc:docMk/>
            <pc:sldMk cId="3815722420" sldId="287"/>
            <ac:spMk id="5" creationId="{5FE68512-06A2-AB99-3DD8-BD41AC4CDE1F}"/>
          </ac:spMkLst>
        </pc:spChg>
        <pc:spChg chg="mod">
          <ac:chgData name="CAO THI TRIEU VI" userId="1a55d0bf-e781-4ea5-8549-370b5719438e" providerId="ADAL" clId="{B3BE0B46-2404-4A19-A3CA-2B1F46EAB74D}" dt="2022-08-18T08:31:10.364" v="1907" actId="13926"/>
          <ac:spMkLst>
            <pc:docMk/>
            <pc:sldMk cId="3815722420" sldId="287"/>
            <ac:spMk id="7" creationId="{E28A6981-DDFE-1F03-59E8-520979458ABA}"/>
          </ac:spMkLst>
        </pc:spChg>
      </pc:sldChg>
      <pc:sldChg chg="addSp delSp modSp add mod ord delAnim modAnim">
        <pc:chgData name="CAO THI TRIEU VI" userId="1a55d0bf-e781-4ea5-8549-370b5719438e" providerId="ADAL" clId="{B3BE0B46-2404-4A19-A3CA-2B1F46EAB74D}" dt="2022-08-18T08:32:25.124" v="1925" actId="1076"/>
        <pc:sldMkLst>
          <pc:docMk/>
          <pc:sldMk cId="1697163044" sldId="288"/>
        </pc:sldMkLst>
        <pc:spChg chg="del">
          <ac:chgData name="CAO THI TRIEU VI" userId="1a55d0bf-e781-4ea5-8549-370b5719438e" providerId="ADAL" clId="{B3BE0B46-2404-4A19-A3CA-2B1F46EAB74D}" dt="2022-08-18T08:31:41.668" v="1911" actId="478"/>
          <ac:spMkLst>
            <pc:docMk/>
            <pc:sldMk cId="1697163044" sldId="288"/>
            <ac:spMk id="2" creationId="{CD0AF765-2B3F-040F-6870-7E18886A3733}"/>
          </ac:spMkLst>
        </pc:spChg>
        <pc:spChg chg="add mod">
          <ac:chgData name="CAO THI TRIEU VI" userId="1a55d0bf-e781-4ea5-8549-370b5719438e" providerId="ADAL" clId="{B3BE0B46-2404-4A19-A3CA-2B1F46EAB74D}" dt="2022-08-18T08:31:46.621" v="1912"/>
          <ac:spMkLst>
            <pc:docMk/>
            <pc:sldMk cId="1697163044" sldId="288"/>
            <ac:spMk id="3" creationId="{A893D756-60A8-6B21-8DD0-4B29333A03EB}"/>
          </ac:spMkLst>
        </pc:spChg>
        <pc:spChg chg="mod">
          <ac:chgData name="CAO THI TRIEU VI" userId="1a55d0bf-e781-4ea5-8549-370b5719438e" providerId="ADAL" clId="{B3BE0B46-2404-4A19-A3CA-2B1F46EAB74D}" dt="2022-08-18T08:32:25.124" v="1925" actId="1076"/>
          <ac:spMkLst>
            <pc:docMk/>
            <pc:sldMk cId="1697163044" sldId="288"/>
            <ac:spMk id="7" creationId="{C867828D-B3F2-05D8-7464-10511BA206D2}"/>
          </ac:spMkLst>
        </pc:spChg>
      </pc:sldChg>
      <pc:sldChg chg="addSp delSp modSp add mod ord delAnim modAnim">
        <pc:chgData name="CAO THI TRIEU VI" userId="1a55d0bf-e781-4ea5-8549-370b5719438e" providerId="ADAL" clId="{B3BE0B46-2404-4A19-A3CA-2B1F46EAB74D}" dt="2022-08-18T08:39:29.016" v="1958" actId="1076"/>
        <pc:sldMkLst>
          <pc:docMk/>
          <pc:sldMk cId="209388483" sldId="289"/>
        </pc:sldMkLst>
        <pc:spChg chg="add mod">
          <ac:chgData name="CAO THI TRIEU VI" userId="1a55d0bf-e781-4ea5-8549-370b5719438e" providerId="ADAL" clId="{B3BE0B46-2404-4A19-A3CA-2B1F46EAB74D}" dt="2022-08-18T08:39:29.016" v="1958" actId="1076"/>
          <ac:spMkLst>
            <pc:docMk/>
            <pc:sldMk cId="209388483" sldId="289"/>
            <ac:spMk id="2" creationId="{4B654D40-694E-6F70-2E02-2ADE3A9D4B69}"/>
          </ac:spMkLst>
        </pc:spChg>
        <pc:spChg chg="del">
          <ac:chgData name="CAO THI TRIEU VI" userId="1a55d0bf-e781-4ea5-8549-370b5719438e" providerId="ADAL" clId="{B3BE0B46-2404-4A19-A3CA-2B1F46EAB74D}" dt="2022-08-18T08:32:50.537" v="1929" actId="478"/>
          <ac:spMkLst>
            <pc:docMk/>
            <pc:sldMk cId="209388483" sldId="289"/>
            <ac:spMk id="4" creationId="{5073B3E0-E397-F06A-78C6-BFC04B159032}"/>
          </ac:spMkLst>
        </pc:spChg>
        <pc:spChg chg="del">
          <ac:chgData name="CAO THI TRIEU VI" userId="1a55d0bf-e781-4ea5-8549-370b5719438e" providerId="ADAL" clId="{B3BE0B46-2404-4A19-A3CA-2B1F46EAB74D}" dt="2022-08-18T08:32:55.946" v="1933" actId="478"/>
          <ac:spMkLst>
            <pc:docMk/>
            <pc:sldMk cId="209388483" sldId="289"/>
            <ac:spMk id="5" creationId="{5FE68512-06A2-AB99-3DD8-BD41AC4CDE1F}"/>
          </ac:spMkLst>
        </pc:spChg>
        <pc:spChg chg="del">
          <ac:chgData name="CAO THI TRIEU VI" userId="1a55d0bf-e781-4ea5-8549-370b5719438e" providerId="ADAL" clId="{B3BE0B46-2404-4A19-A3CA-2B1F46EAB74D}" dt="2022-08-18T08:32:48.488" v="1928" actId="478"/>
          <ac:spMkLst>
            <pc:docMk/>
            <pc:sldMk cId="209388483" sldId="289"/>
            <ac:spMk id="6" creationId="{8AD13089-3851-3B8A-58B9-40881F19F68B}"/>
          </ac:spMkLst>
        </pc:spChg>
        <pc:spChg chg="del">
          <ac:chgData name="CAO THI TRIEU VI" userId="1a55d0bf-e781-4ea5-8549-370b5719438e" providerId="ADAL" clId="{B3BE0B46-2404-4A19-A3CA-2B1F46EAB74D}" dt="2022-08-18T08:32:47.716" v="1927" actId="478"/>
          <ac:spMkLst>
            <pc:docMk/>
            <pc:sldMk cId="209388483" sldId="289"/>
            <ac:spMk id="7" creationId="{E28A6981-DDFE-1F03-59E8-520979458ABA}"/>
          </ac:spMkLst>
        </pc:spChg>
        <pc:spChg chg="add mod">
          <ac:chgData name="CAO THI TRIEU VI" userId="1a55d0bf-e781-4ea5-8549-370b5719438e" providerId="ADAL" clId="{B3BE0B46-2404-4A19-A3CA-2B1F46EAB74D}" dt="2022-08-18T08:39:27.611" v="1957" actId="1076"/>
          <ac:spMkLst>
            <pc:docMk/>
            <pc:sldMk cId="209388483" sldId="289"/>
            <ac:spMk id="8" creationId="{7F4FA3DD-AFF7-1B42-298B-B0B6AC049452}"/>
          </ac:spMkLst>
        </pc:spChg>
        <pc:picChg chg="mod">
          <ac:chgData name="CAO THI TRIEU VI" userId="1a55d0bf-e781-4ea5-8549-370b5719438e" providerId="ADAL" clId="{B3BE0B46-2404-4A19-A3CA-2B1F46EAB74D}" dt="2022-08-18T08:36:31.472" v="1948" actId="1076"/>
          <ac:picMkLst>
            <pc:docMk/>
            <pc:sldMk cId="209388483" sldId="289"/>
            <ac:picMk id="3" creationId="{21CC1C75-EA84-CBA9-AC9E-3802521B897F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8:49:17.608" v="2331"/>
        <pc:sldMkLst>
          <pc:docMk/>
          <pc:sldMk cId="1493804611" sldId="290"/>
        </pc:sldMkLst>
        <pc:spChg chg="add mod">
          <ac:chgData name="CAO THI TRIEU VI" userId="1a55d0bf-e781-4ea5-8549-370b5719438e" providerId="ADAL" clId="{B3BE0B46-2404-4A19-A3CA-2B1F46EAB74D}" dt="2022-08-18T08:39:49.302" v="1967" actId="1076"/>
          <ac:spMkLst>
            <pc:docMk/>
            <pc:sldMk cId="1493804611" sldId="290"/>
            <ac:spMk id="2" creationId="{3322043A-907B-74F0-1159-3DFEADDC28A1}"/>
          </ac:spMkLst>
        </pc:spChg>
        <pc:spChg chg="del">
          <ac:chgData name="CAO THI TRIEU VI" userId="1a55d0bf-e781-4ea5-8549-370b5719438e" providerId="ADAL" clId="{B3BE0B46-2404-4A19-A3CA-2B1F46EAB74D}" dt="2022-08-18T08:39:36.588" v="1962" actId="478"/>
          <ac:spMkLst>
            <pc:docMk/>
            <pc:sldMk cId="1493804611" sldId="290"/>
            <ac:spMk id="3" creationId="{A893D756-60A8-6B21-8DD0-4B29333A03EB}"/>
          </ac:spMkLst>
        </pc:spChg>
        <pc:spChg chg="mod">
          <ac:chgData name="CAO THI TRIEU VI" userId="1a55d0bf-e781-4ea5-8549-370b5719438e" providerId="ADAL" clId="{B3BE0B46-2404-4A19-A3CA-2B1F46EAB74D}" dt="2022-08-18T08:41:09.298" v="2059" actId="123"/>
          <ac:spMkLst>
            <pc:docMk/>
            <pc:sldMk cId="1493804611" sldId="290"/>
            <ac:spMk id="7" creationId="{C867828D-B3F2-05D8-7464-10511BA206D2}"/>
          </ac:spMkLst>
        </pc:spChg>
      </pc:sldChg>
      <pc:sldChg chg="addSp delSp modSp add mod ord delAnim modAnim">
        <pc:chgData name="CAO THI TRIEU VI" userId="1a55d0bf-e781-4ea5-8549-370b5719438e" providerId="ADAL" clId="{B3BE0B46-2404-4A19-A3CA-2B1F46EAB74D}" dt="2022-08-18T08:43:03.945" v="2169" actId="14100"/>
        <pc:sldMkLst>
          <pc:docMk/>
          <pc:sldMk cId="273682708" sldId="291"/>
        </pc:sldMkLst>
        <pc:spChg chg="mod">
          <ac:chgData name="CAO THI TRIEU VI" userId="1a55d0bf-e781-4ea5-8549-370b5719438e" providerId="ADAL" clId="{B3BE0B46-2404-4A19-A3CA-2B1F46EAB74D}" dt="2022-08-18T08:42:12.866" v="2160" actId="1076"/>
          <ac:spMkLst>
            <pc:docMk/>
            <pc:sldMk cId="273682708" sldId="291"/>
            <ac:spMk id="2" creationId="{4B654D40-694E-6F70-2E02-2ADE3A9D4B69}"/>
          </ac:spMkLst>
        </pc:spChg>
        <pc:spChg chg="add mod">
          <ac:chgData name="CAO THI TRIEU VI" userId="1a55d0bf-e781-4ea5-8549-370b5719438e" providerId="ADAL" clId="{B3BE0B46-2404-4A19-A3CA-2B1F46EAB74D}" dt="2022-08-18T08:43:03.945" v="2169" actId="14100"/>
          <ac:spMkLst>
            <pc:docMk/>
            <pc:sldMk cId="273682708" sldId="291"/>
            <ac:spMk id="4" creationId="{EDA38516-E0A7-1CBB-4A45-E181A2BF3F7A}"/>
          </ac:spMkLst>
        </pc:spChg>
        <pc:spChg chg="del">
          <ac:chgData name="CAO THI TRIEU VI" userId="1a55d0bf-e781-4ea5-8549-370b5719438e" providerId="ADAL" clId="{B3BE0B46-2404-4A19-A3CA-2B1F46EAB74D}" dt="2022-08-18T08:41:26.785" v="2063" actId="478"/>
          <ac:spMkLst>
            <pc:docMk/>
            <pc:sldMk cId="273682708" sldId="291"/>
            <ac:spMk id="8" creationId="{7F4FA3DD-AFF7-1B42-298B-B0B6AC049452}"/>
          </ac:spMkLst>
        </pc:spChg>
      </pc:sldChg>
      <pc:sldChg chg="addSp delSp modSp add mod ord delAnim modAnim">
        <pc:chgData name="CAO THI TRIEU VI" userId="1a55d0bf-e781-4ea5-8549-370b5719438e" providerId="ADAL" clId="{B3BE0B46-2404-4A19-A3CA-2B1F46EAB74D}" dt="2022-08-18T09:21:52.549" v="3252" actId="1076"/>
        <pc:sldMkLst>
          <pc:docMk/>
          <pc:sldMk cId="3787096885" sldId="292"/>
        </pc:sldMkLst>
        <pc:spChg chg="mod">
          <ac:chgData name="CAO THI TRIEU VI" userId="1a55d0bf-e781-4ea5-8549-370b5719438e" providerId="ADAL" clId="{B3BE0B46-2404-4A19-A3CA-2B1F46EAB74D}" dt="2022-08-18T09:21:48.494" v="3251"/>
          <ac:spMkLst>
            <pc:docMk/>
            <pc:sldMk cId="3787096885" sldId="292"/>
            <ac:spMk id="4" creationId="{92181A45-9399-280C-830E-47653DC4BACB}"/>
          </ac:spMkLst>
        </pc:spChg>
        <pc:spChg chg="mod">
          <ac:chgData name="CAO THI TRIEU VI" userId="1a55d0bf-e781-4ea5-8549-370b5719438e" providerId="ADAL" clId="{B3BE0B46-2404-4A19-A3CA-2B1F46EAB74D}" dt="2022-08-18T09:21:48.494" v="3251"/>
          <ac:spMkLst>
            <pc:docMk/>
            <pc:sldMk cId="3787096885" sldId="292"/>
            <ac:spMk id="5" creationId="{9DD5E17B-4E0B-CD38-1CD7-FC60A53A088C}"/>
          </ac:spMkLst>
        </pc:spChg>
        <pc:spChg chg="mod">
          <ac:chgData name="CAO THI TRIEU VI" userId="1a55d0bf-e781-4ea5-8549-370b5719438e" providerId="ADAL" clId="{B3BE0B46-2404-4A19-A3CA-2B1F46EAB74D}" dt="2022-08-18T09:21:52.549" v="3252" actId="1076"/>
          <ac:spMkLst>
            <pc:docMk/>
            <pc:sldMk cId="3787096885" sldId="292"/>
            <ac:spMk id="10" creationId="{1F67D275-C539-32B2-6434-C902224CAA5D}"/>
          </ac:spMkLst>
        </pc:spChg>
        <pc:grpChg chg="add mod">
          <ac:chgData name="CAO THI TRIEU VI" userId="1a55d0bf-e781-4ea5-8549-370b5719438e" providerId="ADAL" clId="{B3BE0B46-2404-4A19-A3CA-2B1F46EAB74D}" dt="2022-08-18T09:21:48.494" v="3251"/>
          <ac:grpSpMkLst>
            <pc:docMk/>
            <pc:sldMk cId="3787096885" sldId="292"/>
            <ac:grpSpMk id="2" creationId="{408D7F9E-9506-EC98-ED7E-AEAC684ACEEE}"/>
          </ac:grpSpMkLst>
        </pc:grpChg>
        <pc:picChg chg="add mod">
          <ac:chgData name="CAO THI TRIEU VI" userId="1a55d0bf-e781-4ea5-8549-370b5719438e" providerId="ADAL" clId="{B3BE0B46-2404-4A19-A3CA-2B1F46EAB74D}" dt="2022-08-18T08:56:02" v="2358" actId="1076"/>
          <ac:picMkLst>
            <pc:docMk/>
            <pc:sldMk cId="3787096885" sldId="292"/>
            <ac:picMk id="3" creationId="{B43E6E6D-F57C-184C-35D9-AD886469EE62}"/>
          </ac:picMkLst>
        </pc:picChg>
        <pc:picChg chg="del">
          <ac:chgData name="CAO THI TRIEU VI" userId="1a55d0bf-e781-4ea5-8549-370b5719438e" providerId="ADAL" clId="{B3BE0B46-2404-4A19-A3CA-2B1F46EAB74D}" dt="2022-08-18T08:50:04.993" v="2352" actId="478"/>
          <ac:picMkLst>
            <pc:docMk/>
            <pc:sldMk cId="3787096885" sldId="292"/>
            <ac:picMk id="4" creationId="{4383736A-F519-7356-ECAB-CB61DE194D80}"/>
          </ac:picMkLst>
        </pc:picChg>
        <pc:picChg chg="del">
          <ac:chgData name="CAO THI TRIEU VI" userId="1a55d0bf-e781-4ea5-8549-370b5719438e" providerId="ADAL" clId="{B3BE0B46-2404-4A19-A3CA-2B1F46EAB74D}" dt="2022-08-18T08:50:04.320" v="2351" actId="478"/>
          <ac:picMkLst>
            <pc:docMk/>
            <pc:sldMk cId="3787096885" sldId="292"/>
            <ac:picMk id="6" creationId="{75F133CA-DC67-C73C-0904-1250B8BC5C63}"/>
          </ac:picMkLst>
        </pc:picChg>
        <pc:picChg chg="del">
          <ac:chgData name="CAO THI TRIEU VI" userId="1a55d0bf-e781-4ea5-8549-370b5719438e" providerId="ADAL" clId="{B3BE0B46-2404-4A19-A3CA-2B1F46EAB74D}" dt="2022-08-18T08:50:03.295" v="2350" actId="478"/>
          <ac:picMkLst>
            <pc:docMk/>
            <pc:sldMk cId="3787096885" sldId="292"/>
            <ac:picMk id="8" creationId="{B0571F7B-FC6F-111A-477C-7BF63AE042AC}"/>
          </ac:picMkLst>
        </pc:picChg>
      </pc:sldChg>
      <pc:sldChg chg="addSp delSp modSp new mod modTransition setBg modAnim">
        <pc:chgData name="CAO THI TRIEU VI" userId="1a55d0bf-e781-4ea5-8549-370b5719438e" providerId="ADAL" clId="{B3BE0B46-2404-4A19-A3CA-2B1F46EAB74D}" dt="2022-08-18T09:20:01.355" v="3240"/>
        <pc:sldMkLst>
          <pc:docMk/>
          <pc:sldMk cId="2279279822" sldId="293"/>
        </pc:sldMkLst>
        <pc:spChg chg="add mod">
          <ac:chgData name="CAO THI TRIEU VI" userId="1a55d0bf-e781-4ea5-8549-370b5719438e" providerId="ADAL" clId="{B3BE0B46-2404-4A19-A3CA-2B1F46EAB74D}" dt="2022-08-18T09:02:05.784" v="2817" actId="123"/>
          <ac:spMkLst>
            <pc:docMk/>
            <pc:sldMk cId="2279279822" sldId="293"/>
            <ac:spMk id="6" creationId="{B31FAF6B-0B3B-BD1A-947C-A14609DBD1C7}"/>
          </ac:spMkLst>
        </pc:spChg>
        <pc:spChg chg="add mod">
          <ac:chgData name="CAO THI TRIEU VI" userId="1a55d0bf-e781-4ea5-8549-370b5719438e" providerId="ADAL" clId="{B3BE0B46-2404-4A19-A3CA-2B1F46EAB74D}" dt="2022-08-18T09:01:00.363" v="2736" actId="14100"/>
          <ac:spMkLst>
            <pc:docMk/>
            <pc:sldMk cId="2279279822" sldId="293"/>
            <ac:spMk id="7" creationId="{9E7545D1-C4A9-4B5A-1160-9D9EE45254CA}"/>
          </ac:spMkLst>
        </pc:spChg>
        <pc:picChg chg="add del mod">
          <ac:chgData name="CAO THI TRIEU VI" userId="1a55d0bf-e781-4ea5-8549-370b5719438e" providerId="ADAL" clId="{B3BE0B46-2404-4A19-A3CA-2B1F46EAB74D}" dt="2022-08-18T08:57:35.646" v="2369" actId="478"/>
          <ac:picMkLst>
            <pc:docMk/>
            <pc:sldMk cId="2279279822" sldId="293"/>
            <ac:picMk id="3" creationId="{B9432EB9-9E51-D1BB-0F66-914EA14DC133}"/>
          </ac:picMkLst>
        </pc:picChg>
        <pc:picChg chg="add mod">
          <ac:chgData name="CAO THI TRIEU VI" userId="1a55d0bf-e781-4ea5-8549-370b5719438e" providerId="ADAL" clId="{B3BE0B46-2404-4A19-A3CA-2B1F46EAB74D}" dt="2022-08-18T08:57:52.408" v="2376" actId="1076"/>
          <ac:picMkLst>
            <pc:docMk/>
            <pc:sldMk cId="2279279822" sldId="293"/>
            <ac:picMk id="5" creationId="{1F75A65E-33BF-E42A-71CE-27F9BCD6486C}"/>
          </ac:picMkLst>
        </pc:picChg>
      </pc:sldChg>
      <pc:sldChg chg="modSp add modTransition modAnim">
        <pc:chgData name="CAO THI TRIEU VI" userId="1a55d0bf-e781-4ea5-8549-370b5719438e" providerId="ADAL" clId="{B3BE0B46-2404-4A19-A3CA-2B1F46EAB74D}" dt="2022-08-18T09:19:52.735" v="3239"/>
        <pc:sldMkLst>
          <pc:docMk/>
          <pc:sldMk cId="3757877414" sldId="294"/>
        </pc:sldMkLst>
        <pc:spChg chg="mod">
          <ac:chgData name="CAO THI TRIEU VI" userId="1a55d0bf-e781-4ea5-8549-370b5719438e" providerId="ADAL" clId="{B3BE0B46-2404-4A19-A3CA-2B1F46EAB74D}" dt="2022-08-18T09:02:02.413" v="2816" actId="123"/>
          <ac:spMkLst>
            <pc:docMk/>
            <pc:sldMk cId="3757877414" sldId="294"/>
            <ac:spMk id="6" creationId="{B31FAF6B-0B3B-BD1A-947C-A14609DBD1C7}"/>
          </ac:spMkLst>
        </pc:spChg>
        <pc:spChg chg="mod">
          <ac:chgData name="CAO THI TRIEU VI" userId="1a55d0bf-e781-4ea5-8549-370b5719438e" providerId="ADAL" clId="{B3BE0B46-2404-4A19-A3CA-2B1F46EAB74D}" dt="2022-08-18T09:02:55.566" v="2994" actId="20577"/>
          <ac:spMkLst>
            <pc:docMk/>
            <pc:sldMk cId="3757877414" sldId="294"/>
            <ac:spMk id="7" creationId="{9E7545D1-C4A9-4B5A-1160-9D9EE45254CA}"/>
          </ac:spMkLst>
        </pc:spChg>
      </pc:sldChg>
      <pc:sldChg chg="addSp delSp modSp add mod delAnim modAnim">
        <pc:chgData name="CAO THI TRIEU VI" userId="1a55d0bf-e781-4ea5-8549-370b5719438e" providerId="ADAL" clId="{B3BE0B46-2404-4A19-A3CA-2B1F46EAB74D}" dt="2022-08-18T09:19:38.757" v="3238"/>
        <pc:sldMkLst>
          <pc:docMk/>
          <pc:sldMk cId="310929433" sldId="295"/>
        </pc:sldMkLst>
        <pc:spChg chg="add mod">
          <ac:chgData name="CAO THI TRIEU VI" userId="1a55d0bf-e781-4ea5-8549-370b5719438e" providerId="ADAL" clId="{B3BE0B46-2404-4A19-A3CA-2B1F46EAB74D}" dt="2022-08-18T09:06:26.877" v="3076" actId="1076"/>
          <ac:spMkLst>
            <pc:docMk/>
            <pc:sldMk cId="310929433" sldId="295"/>
            <ac:spMk id="2" creationId="{1A595EFB-9E0E-9788-2237-D721CD516A19}"/>
          </ac:spMkLst>
        </pc:spChg>
        <pc:spChg chg="add mod">
          <ac:chgData name="CAO THI TRIEU VI" userId="1a55d0bf-e781-4ea5-8549-370b5719438e" providerId="ADAL" clId="{B3BE0B46-2404-4A19-A3CA-2B1F46EAB74D}" dt="2022-08-18T09:06:23.857" v="3075" actId="1076"/>
          <ac:spMkLst>
            <pc:docMk/>
            <pc:sldMk cId="310929433" sldId="295"/>
            <ac:spMk id="3" creationId="{00C3ABEB-C3C3-D239-0DAC-D7A5EDF3707C}"/>
          </ac:spMkLst>
        </pc:spChg>
        <pc:spChg chg="del mod">
          <ac:chgData name="CAO THI TRIEU VI" userId="1a55d0bf-e781-4ea5-8549-370b5719438e" providerId="ADAL" clId="{B3BE0B46-2404-4A19-A3CA-2B1F46EAB74D}" dt="2022-08-18T09:03:19.635" v="2999" actId="478"/>
          <ac:spMkLst>
            <pc:docMk/>
            <pc:sldMk cId="310929433" sldId="295"/>
            <ac:spMk id="6" creationId="{B31FAF6B-0B3B-BD1A-947C-A14609DBD1C7}"/>
          </ac:spMkLst>
        </pc:spChg>
        <pc:spChg chg="del">
          <ac:chgData name="CAO THI TRIEU VI" userId="1a55d0bf-e781-4ea5-8549-370b5719438e" providerId="ADAL" clId="{B3BE0B46-2404-4A19-A3CA-2B1F46EAB74D}" dt="2022-08-18T09:03:15.758" v="2996" actId="478"/>
          <ac:spMkLst>
            <pc:docMk/>
            <pc:sldMk cId="310929433" sldId="295"/>
            <ac:spMk id="7" creationId="{9E7545D1-C4A9-4B5A-1160-9D9EE45254CA}"/>
          </ac:spMkLst>
        </pc:spChg>
        <pc:picChg chg="del">
          <ac:chgData name="CAO THI TRIEU VI" userId="1a55d0bf-e781-4ea5-8549-370b5719438e" providerId="ADAL" clId="{B3BE0B46-2404-4A19-A3CA-2B1F46EAB74D}" dt="2022-08-18T09:03:18.558" v="2998" actId="478"/>
          <ac:picMkLst>
            <pc:docMk/>
            <pc:sldMk cId="310929433" sldId="295"/>
            <ac:picMk id="5" creationId="{1F75A65E-33BF-E42A-71CE-27F9BCD6486C}"/>
          </ac:picMkLst>
        </pc:picChg>
        <pc:picChg chg="add del mod">
          <ac:chgData name="CAO THI TRIEU VI" userId="1a55d0bf-e781-4ea5-8549-370b5719438e" providerId="ADAL" clId="{B3BE0B46-2404-4A19-A3CA-2B1F46EAB74D}" dt="2022-08-18T09:06:21.344" v="3074" actId="21"/>
          <ac:picMkLst>
            <pc:docMk/>
            <pc:sldMk cId="310929433" sldId="295"/>
            <ac:picMk id="8" creationId="{3870E513-2B30-756E-BE74-A452739F495E}"/>
          </ac:picMkLst>
        </pc:picChg>
      </pc:sldChg>
      <pc:sldChg chg="addSp delSp modSp add mod ord">
        <pc:chgData name="CAO THI TRIEU VI" userId="1a55d0bf-e781-4ea5-8549-370b5719438e" providerId="ADAL" clId="{B3BE0B46-2404-4A19-A3CA-2B1F46EAB74D}" dt="2022-08-18T09:07:14.332" v="3087" actId="1076"/>
        <pc:sldMkLst>
          <pc:docMk/>
          <pc:sldMk cId="1731211039" sldId="296"/>
        </pc:sldMkLst>
        <pc:spChg chg="add del mod">
          <ac:chgData name="CAO THI TRIEU VI" userId="1a55d0bf-e781-4ea5-8549-370b5719438e" providerId="ADAL" clId="{B3BE0B46-2404-4A19-A3CA-2B1F46EAB74D}" dt="2022-08-18T09:07:08.661" v="3085" actId="20577"/>
          <ac:spMkLst>
            <pc:docMk/>
            <pc:sldMk cId="1731211039" sldId="296"/>
            <ac:spMk id="7" creationId="{15582C51-2E08-CBD1-0A5D-335E62B9C172}"/>
          </ac:spMkLst>
        </pc:spChg>
        <pc:picChg chg="mod">
          <ac:chgData name="CAO THI TRIEU VI" userId="1a55d0bf-e781-4ea5-8549-370b5719438e" providerId="ADAL" clId="{B3BE0B46-2404-4A19-A3CA-2B1F46EAB74D}" dt="2022-08-18T09:07:14.332" v="3087" actId="1076"/>
          <ac:picMkLst>
            <pc:docMk/>
            <pc:sldMk cId="1731211039" sldId="296"/>
            <ac:picMk id="8" creationId="{5D32D673-54A4-2A0E-5625-83CD93CC92D4}"/>
          </ac:picMkLst>
        </pc:picChg>
        <pc:picChg chg="mod">
          <ac:chgData name="CAO THI TRIEU VI" userId="1a55d0bf-e781-4ea5-8549-370b5719438e" providerId="ADAL" clId="{B3BE0B46-2404-4A19-A3CA-2B1F46EAB74D}" dt="2022-08-18T09:07:12.316" v="3086" actId="1076"/>
          <ac:picMkLst>
            <pc:docMk/>
            <pc:sldMk cId="1731211039" sldId="296"/>
            <ac:picMk id="9" creationId="{C55963B8-998F-FB1D-F39E-5C4873BE3A89}"/>
          </ac:picMkLst>
        </pc:picChg>
        <pc:picChg chg="add del">
          <ac:chgData name="CAO THI TRIEU VI" userId="1a55d0bf-e781-4ea5-8549-370b5719438e" providerId="ADAL" clId="{B3BE0B46-2404-4A19-A3CA-2B1F46EAB74D}" dt="2022-08-18T09:07:04.235" v="3083" actId="478"/>
          <ac:picMkLst>
            <pc:docMk/>
            <pc:sldMk cId="1731211039" sldId="296"/>
            <ac:picMk id="10" creationId="{3C83DD59-7515-B279-49ED-62669EEC67A1}"/>
          </ac:picMkLst>
        </pc:picChg>
      </pc:sldChg>
      <pc:sldChg chg="add ord">
        <pc:chgData name="CAO THI TRIEU VI" userId="1a55d0bf-e781-4ea5-8549-370b5719438e" providerId="ADAL" clId="{B3BE0B46-2404-4A19-A3CA-2B1F46EAB74D}" dt="2022-08-18T09:07:40.194" v="3090"/>
        <pc:sldMkLst>
          <pc:docMk/>
          <pc:sldMk cId="1214741915" sldId="297"/>
        </pc:sldMkLst>
      </pc:sldChg>
      <pc:sldChg chg="addSp delSp modSp add mod delAnim modAnim">
        <pc:chgData name="CAO THI TRIEU VI" userId="1a55d0bf-e781-4ea5-8549-370b5719438e" providerId="ADAL" clId="{B3BE0B46-2404-4A19-A3CA-2B1F46EAB74D}" dt="2022-08-18T09:21:17.144" v="3245"/>
        <pc:sldMkLst>
          <pc:docMk/>
          <pc:sldMk cId="3178398301" sldId="298"/>
        </pc:sldMkLst>
        <pc:spChg chg="add mod">
          <ac:chgData name="CAO THI TRIEU VI" userId="1a55d0bf-e781-4ea5-8549-370b5719438e" providerId="ADAL" clId="{B3BE0B46-2404-4A19-A3CA-2B1F46EAB74D}" dt="2022-08-18T09:09:22.268" v="3176" actId="1076"/>
          <ac:spMkLst>
            <pc:docMk/>
            <pc:sldMk cId="3178398301" sldId="298"/>
            <ac:spMk id="5" creationId="{9B45C128-92F9-5430-2241-7DFE8B7A4F8A}"/>
          </ac:spMkLst>
        </pc:spChg>
        <pc:spChg chg="del">
          <ac:chgData name="CAO THI TRIEU VI" userId="1a55d0bf-e781-4ea5-8549-370b5719438e" providerId="ADAL" clId="{B3BE0B46-2404-4A19-A3CA-2B1F46EAB74D}" dt="2022-08-18T09:07:52.600" v="3092" actId="478"/>
          <ac:spMkLst>
            <pc:docMk/>
            <pc:sldMk cId="3178398301" sldId="298"/>
            <ac:spMk id="27" creationId="{56C9EFB2-3594-2AF1-FE80-1FED422AE6B9}"/>
          </ac:spMkLst>
        </pc:spChg>
        <pc:grpChg chg="del">
          <ac:chgData name="CAO THI TRIEU VI" userId="1a55d0bf-e781-4ea5-8549-370b5719438e" providerId="ADAL" clId="{B3BE0B46-2404-4A19-A3CA-2B1F46EAB74D}" dt="2022-08-18T09:07:53.662" v="3093" actId="478"/>
          <ac:grpSpMkLst>
            <pc:docMk/>
            <pc:sldMk cId="3178398301" sldId="298"/>
            <ac:grpSpMk id="11" creationId="{C04EF09E-19B3-93DF-4838-38F6576CA29C}"/>
          </ac:grpSpMkLst>
        </pc:grpChg>
        <pc:graphicFrameChg chg="add mod">
          <ac:chgData name="CAO THI TRIEU VI" userId="1a55d0bf-e781-4ea5-8549-370b5719438e" providerId="ADAL" clId="{B3BE0B46-2404-4A19-A3CA-2B1F46EAB74D}" dt="2022-08-18T09:21:17.144" v="3245"/>
          <ac:graphicFrameMkLst>
            <pc:docMk/>
            <pc:sldMk cId="3178398301" sldId="298"/>
            <ac:graphicFrameMk id="6" creationId="{EA803515-09DF-A0AD-9796-1BC25BEF2359}"/>
          </ac:graphicFrameMkLst>
        </pc:graphicFrameChg>
        <pc:picChg chg="del">
          <ac:chgData name="CAO THI TRIEU VI" userId="1a55d0bf-e781-4ea5-8549-370b5719438e" providerId="ADAL" clId="{B3BE0B46-2404-4A19-A3CA-2B1F46EAB74D}" dt="2022-08-18T09:07:54.207" v="3094" actId="478"/>
          <ac:picMkLst>
            <pc:docMk/>
            <pc:sldMk cId="3178398301" sldId="298"/>
            <ac:picMk id="3" creationId="{4BB80C86-C24D-556E-E3D4-0B4324565E8D}"/>
          </ac:picMkLst>
        </pc:picChg>
        <pc:picChg chg="add mod">
          <ac:chgData name="CAO THI TRIEU VI" userId="1a55d0bf-e781-4ea5-8549-370b5719438e" providerId="ADAL" clId="{B3BE0B46-2404-4A19-A3CA-2B1F46EAB74D}" dt="2022-08-18T09:08:08.977" v="3097" actId="1076"/>
          <ac:picMkLst>
            <pc:docMk/>
            <pc:sldMk cId="3178398301" sldId="298"/>
            <ac:picMk id="4" creationId="{5BFF20FF-18B5-DC8F-7164-BC1730BA24B3}"/>
          </ac:picMkLst>
        </pc:picChg>
      </pc:sldChg>
      <pc:sldChg chg="addSp delSp modSp add mod delAnim modAnim">
        <pc:chgData name="CAO THI TRIEU VI" userId="1a55d0bf-e781-4ea5-8549-370b5719438e" providerId="ADAL" clId="{B3BE0B46-2404-4A19-A3CA-2B1F46EAB74D}" dt="2022-08-18T09:13:27.099" v="3215"/>
        <pc:sldMkLst>
          <pc:docMk/>
          <pc:sldMk cId="1856974991" sldId="299"/>
        </pc:sldMkLst>
        <pc:spChg chg="del">
          <ac:chgData name="CAO THI TRIEU VI" userId="1a55d0bf-e781-4ea5-8549-370b5719438e" providerId="ADAL" clId="{B3BE0B46-2404-4A19-A3CA-2B1F46EAB74D}" dt="2022-08-18T09:10:55.105" v="3188" actId="478"/>
          <ac:spMkLst>
            <pc:docMk/>
            <pc:sldMk cId="1856974991" sldId="299"/>
            <ac:spMk id="5" creationId="{9B45C128-92F9-5430-2241-7DFE8B7A4F8A}"/>
          </ac:spMkLst>
        </pc:spChg>
        <pc:spChg chg="add mod">
          <ac:chgData name="CAO THI TRIEU VI" userId="1a55d0bf-e781-4ea5-8549-370b5719438e" providerId="ADAL" clId="{B3BE0B46-2404-4A19-A3CA-2B1F46EAB74D}" dt="2022-08-18T09:12:31.713" v="3208" actId="14100"/>
          <ac:spMkLst>
            <pc:docMk/>
            <pc:sldMk cId="1856974991" sldId="299"/>
            <ac:spMk id="9" creationId="{48A43314-F592-E05D-2142-E60F4C576910}"/>
          </ac:spMkLst>
        </pc:spChg>
        <pc:spChg chg="add mod">
          <ac:chgData name="CAO THI TRIEU VI" userId="1a55d0bf-e781-4ea5-8549-370b5719438e" providerId="ADAL" clId="{B3BE0B46-2404-4A19-A3CA-2B1F46EAB74D}" dt="2022-08-18T09:12:23.928" v="3206" actId="1076"/>
          <ac:spMkLst>
            <pc:docMk/>
            <pc:sldMk cId="1856974991" sldId="299"/>
            <ac:spMk id="10" creationId="{C1C63245-3283-A743-A23C-2E83CFD4D73E}"/>
          </ac:spMkLst>
        </pc:spChg>
        <pc:spChg chg="add mod">
          <ac:chgData name="CAO THI TRIEU VI" userId="1a55d0bf-e781-4ea5-8549-370b5719438e" providerId="ADAL" clId="{B3BE0B46-2404-4A19-A3CA-2B1F46EAB74D}" dt="2022-08-18T09:12:23.928" v="3206" actId="1076"/>
          <ac:spMkLst>
            <pc:docMk/>
            <pc:sldMk cId="1856974991" sldId="299"/>
            <ac:spMk id="11" creationId="{542A5A4B-FA58-15CF-1A82-54B28D5FE3B5}"/>
          </ac:spMkLst>
        </pc:spChg>
        <pc:spChg chg="add mod">
          <ac:chgData name="CAO THI TRIEU VI" userId="1a55d0bf-e781-4ea5-8549-370b5719438e" providerId="ADAL" clId="{B3BE0B46-2404-4A19-A3CA-2B1F46EAB74D}" dt="2022-08-18T09:12:23.928" v="3206" actId="1076"/>
          <ac:spMkLst>
            <pc:docMk/>
            <pc:sldMk cId="1856974991" sldId="299"/>
            <ac:spMk id="12" creationId="{91981940-75C2-5657-D489-8CCA16745538}"/>
          </ac:spMkLst>
        </pc:spChg>
        <pc:spChg chg="add mod">
          <ac:chgData name="CAO THI TRIEU VI" userId="1a55d0bf-e781-4ea5-8549-370b5719438e" providerId="ADAL" clId="{B3BE0B46-2404-4A19-A3CA-2B1F46EAB74D}" dt="2022-08-18T09:12:23.928" v="3206" actId="1076"/>
          <ac:spMkLst>
            <pc:docMk/>
            <pc:sldMk cId="1856974991" sldId="299"/>
            <ac:spMk id="13" creationId="{80D97BD7-2A72-A60A-94C4-46C1983FEEB6}"/>
          </ac:spMkLst>
        </pc:spChg>
        <pc:spChg chg="add mod">
          <ac:chgData name="CAO THI TRIEU VI" userId="1a55d0bf-e781-4ea5-8549-370b5719438e" providerId="ADAL" clId="{B3BE0B46-2404-4A19-A3CA-2B1F46EAB74D}" dt="2022-08-18T09:12:23.928" v="3206" actId="1076"/>
          <ac:spMkLst>
            <pc:docMk/>
            <pc:sldMk cId="1856974991" sldId="299"/>
            <ac:spMk id="14" creationId="{C39BE966-996E-4628-133A-1E3E463CA4D5}"/>
          </ac:spMkLst>
        </pc:spChg>
        <pc:spChg chg="mod">
          <ac:chgData name="CAO THI TRIEU VI" userId="1a55d0bf-e781-4ea5-8549-370b5719438e" providerId="ADAL" clId="{B3BE0B46-2404-4A19-A3CA-2B1F46EAB74D}" dt="2022-08-18T09:12:56.351" v="3209"/>
          <ac:spMkLst>
            <pc:docMk/>
            <pc:sldMk cId="1856974991" sldId="299"/>
            <ac:spMk id="21" creationId="{49755341-FDB2-2DA7-2AE5-71F79AFB4A9E}"/>
          </ac:spMkLst>
        </pc:spChg>
        <pc:spChg chg="mod">
          <ac:chgData name="CAO THI TRIEU VI" userId="1a55d0bf-e781-4ea5-8549-370b5719438e" providerId="ADAL" clId="{B3BE0B46-2404-4A19-A3CA-2B1F46EAB74D}" dt="2022-08-18T09:12:56.351" v="3209"/>
          <ac:spMkLst>
            <pc:docMk/>
            <pc:sldMk cId="1856974991" sldId="299"/>
            <ac:spMk id="22" creationId="{27D69568-03F3-9EE0-6493-8C0D440A5028}"/>
          </ac:spMkLst>
        </pc:spChg>
        <pc:grpChg chg="add mod">
          <ac:chgData name="CAO THI TRIEU VI" userId="1a55d0bf-e781-4ea5-8549-370b5719438e" providerId="ADAL" clId="{B3BE0B46-2404-4A19-A3CA-2B1F46EAB74D}" dt="2022-08-18T09:12:58.830" v="3210" actId="1076"/>
          <ac:grpSpMkLst>
            <pc:docMk/>
            <pc:sldMk cId="1856974991" sldId="299"/>
            <ac:grpSpMk id="20" creationId="{D7DA2BEF-7BAF-B1C7-0C96-FD9F3B7CCCDF}"/>
          </ac:grpSpMkLst>
        </pc:grpChg>
        <pc:graphicFrameChg chg="del mod">
          <ac:chgData name="CAO THI TRIEU VI" userId="1a55d0bf-e781-4ea5-8549-370b5719438e" providerId="ADAL" clId="{B3BE0B46-2404-4A19-A3CA-2B1F46EAB74D}" dt="2022-08-18T09:10:56.196" v="3189" actId="478"/>
          <ac:graphicFrameMkLst>
            <pc:docMk/>
            <pc:sldMk cId="1856974991" sldId="299"/>
            <ac:graphicFrameMk id="6" creationId="{EA803515-09DF-A0AD-9796-1BC25BEF2359}"/>
          </ac:graphicFrameMkLst>
        </pc:graphicFrameChg>
        <pc:picChg chg="add del mod">
          <ac:chgData name="CAO THI TRIEU VI" userId="1a55d0bf-e781-4ea5-8549-370b5719438e" providerId="ADAL" clId="{B3BE0B46-2404-4A19-A3CA-2B1F46EAB74D}" dt="2022-08-18T09:11:27.138" v="3192" actId="478"/>
          <ac:picMkLst>
            <pc:docMk/>
            <pc:sldMk cId="1856974991" sldId="299"/>
            <ac:picMk id="3" creationId="{232DE3A5-0006-F36B-6347-8389BAE1D362}"/>
          </ac:picMkLst>
        </pc:picChg>
        <pc:picChg chg="del">
          <ac:chgData name="CAO THI TRIEU VI" userId="1a55d0bf-e781-4ea5-8549-370b5719438e" providerId="ADAL" clId="{B3BE0B46-2404-4A19-A3CA-2B1F46EAB74D}" dt="2022-08-18T09:10:56.845" v="3190" actId="478"/>
          <ac:picMkLst>
            <pc:docMk/>
            <pc:sldMk cId="1856974991" sldId="299"/>
            <ac:picMk id="4" creationId="{5BFF20FF-18B5-DC8F-7164-BC1730BA24B3}"/>
          </ac:picMkLst>
        </pc:picChg>
        <pc:picChg chg="add mod">
          <ac:chgData name="CAO THI TRIEU VI" userId="1a55d0bf-e781-4ea5-8549-370b5719438e" providerId="ADAL" clId="{B3BE0B46-2404-4A19-A3CA-2B1F46EAB74D}" dt="2022-08-18T09:11:45.314" v="3197" actId="1076"/>
          <ac:picMkLst>
            <pc:docMk/>
            <pc:sldMk cId="1856974991" sldId="299"/>
            <ac:picMk id="8" creationId="{29097A5B-52D2-89B9-5484-D72DEB33BACB}"/>
          </ac:picMkLst>
        </pc:picChg>
        <pc:picChg chg="add mod">
          <ac:chgData name="CAO THI TRIEU VI" userId="1a55d0bf-e781-4ea5-8549-370b5719438e" providerId="ADAL" clId="{B3BE0B46-2404-4A19-A3CA-2B1F46EAB74D}" dt="2022-08-18T09:12:23.928" v="3206" actId="1076"/>
          <ac:picMkLst>
            <pc:docMk/>
            <pc:sldMk cId="1856974991" sldId="299"/>
            <ac:picMk id="15" creationId="{B60E5927-0722-8A1C-2F16-D5A7D4B82ACF}"/>
          </ac:picMkLst>
        </pc:picChg>
        <pc:picChg chg="add mod">
          <ac:chgData name="CAO THI TRIEU VI" userId="1a55d0bf-e781-4ea5-8549-370b5719438e" providerId="ADAL" clId="{B3BE0B46-2404-4A19-A3CA-2B1F46EAB74D}" dt="2022-08-18T09:12:23.928" v="3206" actId="1076"/>
          <ac:picMkLst>
            <pc:docMk/>
            <pc:sldMk cId="1856974991" sldId="299"/>
            <ac:picMk id="16" creationId="{F257A0E6-C2DA-A1EC-14C6-6F9F71E7B338}"/>
          </ac:picMkLst>
        </pc:picChg>
        <pc:picChg chg="add mod">
          <ac:chgData name="CAO THI TRIEU VI" userId="1a55d0bf-e781-4ea5-8549-370b5719438e" providerId="ADAL" clId="{B3BE0B46-2404-4A19-A3CA-2B1F46EAB74D}" dt="2022-08-18T09:12:23.928" v="3206" actId="1076"/>
          <ac:picMkLst>
            <pc:docMk/>
            <pc:sldMk cId="1856974991" sldId="299"/>
            <ac:picMk id="17" creationId="{6D18B6F6-ABB1-1644-13DC-2A4E18E70AF2}"/>
          </ac:picMkLst>
        </pc:picChg>
        <pc:picChg chg="add mod">
          <ac:chgData name="CAO THI TRIEU VI" userId="1a55d0bf-e781-4ea5-8549-370b5719438e" providerId="ADAL" clId="{B3BE0B46-2404-4A19-A3CA-2B1F46EAB74D}" dt="2022-08-18T09:12:23.928" v="3206" actId="1076"/>
          <ac:picMkLst>
            <pc:docMk/>
            <pc:sldMk cId="1856974991" sldId="299"/>
            <ac:picMk id="18" creationId="{3DEDB40D-4FE8-6CB2-5F1F-12E7DD87E11F}"/>
          </ac:picMkLst>
        </pc:picChg>
        <pc:picChg chg="add mod">
          <ac:chgData name="CAO THI TRIEU VI" userId="1a55d0bf-e781-4ea5-8549-370b5719438e" providerId="ADAL" clId="{B3BE0B46-2404-4A19-A3CA-2B1F46EAB74D}" dt="2022-08-18T09:12:23.928" v="3206" actId="1076"/>
          <ac:picMkLst>
            <pc:docMk/>
            <pc:sldMk cId="1856974991" sldId="299"/>
            <ac:picMk id="19" creationId="{F8A17FA7-046E-16C7-B8D0-5C5C0C443D61}"/>
          </ac:picMkLst>
        </pc:picChg>
      </pc:sldChg>
      <pc:sldChg chg="addSp delSp modSp add mod ord delAnim modAnim">
        <pc:chgData name="CAO THI TRIEU VI" userId="1a55d0bf-e781-4ea5-8549-370b5719438e" providerId="ADAL" clId="{B3BE0B46-2404-4A19-A3CA-2B1F46EAB74D}" dt="2022-08-18T09:15:45.193" v="3230"/>
        <pc:sldMkLst>
          <pc:docMk/>
          <pc:sldMk cId="571998331" sldId="300"/>
        </pc:sldMkLst>
        <pc:spChg chg="mod">
          <ac:chgData name="CAO THI TRIEU VI" userId="1a55d0bf-e781-4ea5-8549-370b5719438e" providerId="ADAL" clId="{B3BE0B46-2404-4A19-A3CA-2B1F46EAB74D}" dt="2022-08-18T09:13:59.072" v="3222"/>
          <ac:spMkLst>
            <pc:docMk/>
            <pc:sldMk cId="571998331" sldId="300"/>
            <ac:spMk id="3" creationId="{C0579D48-1A5B-B7F5-E3E2-F4CE852F5E8F}"/>
          </ac:spMkLst>
        </pc:spChg>
        <pc:spChg chg="mod">
          <ac:chgData name="CAO THI TRIEU VI" userId="1a55d0bf-e781-4ea5-8549-370b5719438e" providerId="ADAL" clId="{B3BE0B46-2404-4A19-A3CA-2B1F46EAB74D}" dt="2022-08-18T09:13:59.072" v="3222"/>
          <ac:spMkLst>
            <pc:docMk/>
            <pc:sldMk cId="571998331" sldId="300"/>
            <ac:spMk id="4" creationId="{0D02B853-FED4-B17D-DF83-98D328C67642}"/>
          </ac:spMkLst>
        </pc:spChg>
        <pc:spChg chg="del mod">
          <ac:chgData name="CAO THI TRIEU VI" userId="1a55d0bf-e781-4ea5-8549-370b5719438e" providerId="ADAL" clId="{B3BE0B46-2404-4A19-A3CA-2B1F46EAB74D}" dt="2022-08-18T09:13:46.914" v="3220" actId="478"/>
          <ac:spMkLst>
            <pc:docMk/>
            <pc:sldMk cId="571998331" sldId="300"/>
            <ac:spMk id="10" creationId="{1F67D275-C539-32B2-6434-C902224CAA5D}"/>
          </ac:spMkLst>
        </pc:spChg>
        <pc:grpChg chg="add mod">
          <ac:chgData name="CAO THI TRIEU VI" userId="1a55d0bf-e781-4ea5-8549-370b5719438e" providerId="ADAL" clId="{B3BE0B46-2404-4A19-A3CA-2B1F46EAB74D}" dt="2022-08-18T09:14:07.480" v="3225" actId="1076"/>
          <ac:grpSpMkLst>
            <pc:docMk/>
            <pc:sldMk cId="571998331" sldId="300"/>
            <ac:grpSpMk id="2" creationId="{A0B1F3BF-D9EC-32C3-5AAE-E5897F170058}"/>
          </ac:grpSpMkLst>
        </pc:grpChg>
        <pc:picChg chg="add mod">
          <ac:chgData name="CAO THI TRIEU VI" userId="1a55d0bf-e781-4ea5-8549-370b5719438e" providerId="ADAL" clId="{B3BE0B46-2404-4A19-A3CA-2B1F46EAB74D}" dt="2022-08-18T09:15:39.028" v="3228" actId="1076"/>
          <ac:picMkLst>
            <pc:docMk/>
            <pc:sldMk cId="571998331" sldId="300"/>
            <ac:picMk id="6" creationId="{662ED437-335D-6165-374E-9FFD2F48E102}"/>
          </ac:picMkLst>
        </pc:picChg>
        <pc:picChg chg="del">
          <ac:chgData name="CAO THI TRIEU VI" userId="1a55d0bf-e781-4ea5-8549-370b5719438e" providerId="ADAL" clId="{B3BE0B46-2404-4A19-A3CA-2B1F46EAB74D}" dt="2022-08-18T09:13:57.744" v="3221" actId="478"/>
          <ac:picMkLst>
            <pc:docMk/>
            <pc:sldMk cId="571998331" sldId="300"/>
            <ac:picMk id="9" creationId="{03F0F324-C4F0-D5E6-5FE8-E3F944DA4B2A}"/>
          </ac:picMkLst>
        </pc:picChg>
      </pc:sldChg>
      <pc:sldMasterChg chg="addSp modSp mod">
        <pc:chgData name="CAO THI TRIEU VI" userId="1a55d0bf-e781-4ea5-8549-370b5719438e" providerId="ADAL" clId="{B3BE0B46-2404-4A19-A3CA-2B1F46EAB74D}" dt="2022-08-18T09:23:39.381" v="3257" actId="1076"/>
        <pc:sldMasterMkLst>
          <pc:docMk/>
          <pc:sldMasterMk cId="1617549941" sldId="2147483648"/>
        </pc:sldMasterMkLst>
        <pc:picChg chg="add mod">
          <ac:chgData name="CAO THI TRIEU VI" userId="1a55d0bf-e781-4ea5-8549-370b5719438e" providerId="ADAL" clId="{B3BE0B46-2404-4A19-A3CA-2B1F46EAB74D}" dt="2022-08-18T09:23:39.381" v="3257" actId="1076"/>
          <ac:picMkLst>
            <pc:docMk/>
            <pc:sldMasterMk cId="1617549941" sldId="2147483648"/>
            <ac:picMk id="8" creationId="{11F697F3-593D-A30C-4B3E-74F75C676D00}"/>
          </ac:picMkLst>
        </pc:pic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6EAF0-F7EF-4221-A721-F0231CAD3628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FCAEF-BBBE-4088-90CE-D5567D72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CAEF-BBBE-4088-90CE-D5567D7262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9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CAEF-BBBE-4088-90CE-D5567D7262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4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CAEF-BBBE-4088-90CE-D5567D7262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3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FCAEF-BBBE-4088-90CE-D5567D7262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0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5D23B-9F02-230F-B158-822CD4695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7C6F4-F647-4313-6AED-A7E9D38DF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71454-810E-30AE-6EAC-9AB4DE9B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3C60-4B51-42B1-4E6D-DDCC8E62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CE87-DD09-D8B0-9264-A7EFDB9DA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8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1DB22-945A-AAC3-FE4A-5E0EBB7F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78AEA-E769-351D-71DF-856C592C1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AFCE8-2AF3-EDA9-715A-DA3240EB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CCFE0-E5A3-B60B-197C-931808820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AAEF7-02C6-3BCD-06AF-904DDD75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8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228735-A6CF-98EE-2957-903D575F2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E9429-A426-DE97-799A-EDD9CE5BA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831D8-8432-E2CF-F917-795AF2EF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9B3D-95D1-83A2-ED06-612E2178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66EEF-6B58-1D97-19DD-22DDC0AF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F909-BC54-EC89-902E-B8095141E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5D464-0BF4-DF3B-8CF2-1CF126B16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55984-5EE1-488A-D3D4-B2697FCEA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67243-FDF0-4786-78B7-DAB3D9B2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A2787-D6E5-E02B-476F-56F14205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6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104B6-4A49-B9D2-A058-E1106304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C76C1-7827-1CB9-E424-985F2B680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812C-6F97-DA23-582D-C09EEB8B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335E6-7FB3-D774-A131-AB6141C5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BA1D2-45F3-A9AF-2CAE-4A4A1A5A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5C3D-E596-4FA9-5F6C-E891D66A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D137D-2635-0323-690F-EB2AC8EC9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0DB2A-F6FC-F3A9-6C8C-347BB9104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3D8A6-86CD-A4D4-465F-3F549AFF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3CAB6-C4D8-B0F5-E906-0BD1C716A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B03FD-33C4-146D-0685-88C0F39B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E4896-3532-40B9-9D15-E2136E4F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689AF-4A0F-8AFD-8ED7-2B6F1C43B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CF4A85-8C91-2FE9-CFC6-BBF4484A7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D6BD3-97A9-D502-839F-3E4304DDB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3A6CA-2862-C6C6-3E21-5824409D09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D6427-E7B9-8B20-DC04-F6F44A52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E0F34-A7B5-EF56-7C2E-CAD45D553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6D171-6C82-BF10-726F-D321B453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FC8C-1321-0BAE-7609-B9BC729D3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805BF-8867-BBA9-1B00-2E18F3D5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81DA3-7C28-5AF6-B1C2-7F2EA3E3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DC1E2-5DA6-E8FA-9964-240791E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CCF01-CA86-73E2-2FED-F15B6FCA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BC515E-37AD-9995-187F-D469E551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2AA23-0E27-069A-8616-9E492FC3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E2D5-5BCF-DEE3-C12F-24DB6649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7A427-0FE8-8780-F9CF-A164E42E0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6D80D-7CC8-ED0A-6647-DB6AE0236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596F4-01A7-37D8-9873-FCACAEDC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86DB-3910-A300-7D7A-D784B59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A66B-7F09-6B14-BF65-CC79B7CE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7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4DB1-BA71-3AB2-878B-E660E5EDB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58A73-6272-9E07-E4C9-5798130D1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3C44E-306E-D233-67F8-B17F0B999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F510A-DAF8-B6C7-053F-CE92CB18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F5DB0-7B04-034B-2A5A-F7B45574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B5F-8BEF-256C-0DAB-E6DAFEFA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4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ECAC8-BE12-9BF7-2FEF-8A54D9DE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33438-AEC8-7A07-C713-EE6D4BD96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9970F-AFAC-877C-8B83-9E7244AC6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56BB-B31B-4592-BFDD-D5FE681E3B6D}" type="datetimeFigureOut">
              <a:rPr lang="en-US" smtClean="0"/>
              <a:t>28-Dec-22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E15E3-DAAF-5C49-119A-BA270754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1A27-BC40-476D-1467-97BE2D30A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545C0-E7C5-4553-9A8B-C6BAE6502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4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wmf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1B9CCE7-D846-38AC-C210-A11CBAEA6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0640" y="2311977"/>
            <a:ext cx="5379818" cy="43797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A65185-8050-B4FD-D455-29427828F3E2}"/>
              </a:ext>
            </a:extLst>
          </p:cNvPr>
          <p:cNvGrpSpPr/>
          <p:nvPr/>
        </p:nvGrpSpPr>
        <p:grpSpPr>
          <a:xfrm>
            <a:off x="554397" y="737755"/>
            <a:ext cx="4135120" cy="830997"/>
            <a:chOff x="5246717" y="955964"/>
            <a:chExt cx="4135120" cy="83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3EE98C-A30F-A039-89EB-FD3796AE04E6}"/>
                </a:ext>
              </a:extLst>
            </p:cNvPr>
            <p:cNvSpPr txBox="1"/>
            <p:nvPr/>
          </p:nvSpPr>
          <p:spPr>
            <a:xfrm>
              <a:off x="5246717" y="955964"/>
              <a:ext cx="4135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n w="57150">
                    <a:solidFill>
                      <a:schemeClr val="bg1"/>
                    </a:solidFill>
                  </a:ln>
                  <a:latin typeface="UTM French Vanilla" panose="02040603050506020204" pitchFamily="18" charset="0"/>
                </a:rPr>
                <a:t>Chủ</a:t>
              </a:r>
              <a:r>
                <a:rPr lang="en-US" sz="4800" dirty="0">
                  <a:ln w="57150">
                    <a:solidFill>
                      <a:schemeClr val="bg1"/>
                    </a:solidFill>
                  </a:ln>
                  <a:latin typeface="UTM French Vanilla" panose="02040603050506020204" pitchFamily="18" charset="0"/>
                </a:rPr>
                <a:t> </a:t>
              </a:r>
              <a:r>
                <a:rPr lang="en-US" sz="4800" dirty="0" err="1">
                  <a:ln w="57150">
                    <a:solidFill>
                      <a:schemeClr val="bg1"/>
                    </a:solidFill>
                  </a:ln>
                  <a:latin typeface="UTM French Vanilla" panose="02040603050506020204" pitchFamily="18" charset="0"/>
                </a:rPr>
                <a:t>đề</a:t>
              </a:r>
              <a:endParaRPr lang="en-US" sz="4800" dirty="0">
                <a:ln w="57150">
                  <a:solidFill>
                    <a:schemeClr val="bg1"/>
                  </a:solidFill>
                </a:ln>
                <a:latin typeface="UTM French Vanilla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8C761D-42EA-3CFC-DBD0-2CC0DA471818}"/>
                </a:ext>
              </a:extLst>
            </p:cNvPr>
            <p:cNvSpPr txBox="1"/>
            <p:nvPr/>
          </p:nvSpPr>
          <p:spPr>
            <a:xfrm>
              <a:off x="5246717" y="955964"/>
              <a:ext cx="18294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371600" algn="l"/>
                </a:tabLst>
              </a:pPr>
              <a:r>
                <a:rPr lang="en-US" sz="4800" dirty="0" err="1">
                  <a:ln>
                    <a:solidFill>
                      <a:srgbClr val="0070C0"/>
                    </a:solidFill>
                  </a:ln>
                  <a:solidFill>
                    <a:srgbClr val="7030A0"/>
                  </a:solidFill>
                  <a:latin typeface="UTM French Vanilla" panose="02040603050506020204" pitchFamily="18" charset="0"/>
                </a:rPr>
                <a:t>Chủ</a:t>
              </a:r>
              <a:r>
                <a:rPr lang="en-US" sz="4800" dirty="0">
                  <a:ln>
                    <a:solidFill>
                      <a:srgbClr val="0070C0"/>
                    </a:solidFill>
                  </a:ln>
                  <a:solidFill>
                    <a:srgbClr val="7030A0"/>
                  </a:solidFill>
                  <a:latin typeface="UTM French Vanilla" panose="02040603050506020204" pitchFamily="18" charset="0"/>
                </a:rPr>
                <a:t> </a:t>
              </a:r>
              <a:r>
                <a:rPr lang="en-US" sz="4800" dirty="0" err="1">
                  <a:ln>
                    <a:solidFill>
                      <a:srgbClr val="0070C0"/>
                    </a:solidFill>
                  </a:ln>
                  <a:solidFill>
                    <a:srgbClr val="7030A0"/>
                  </a:solidFill>
                  <a:latin typeface="UTM French Vanilla" panose="02040603050506020204" pitchFamily="18" charset="0"/>
                </a:rPr>
                <a:t>đề</a:t>
              </a:r>
              <a:endParaRPr lang="en-US" sz="4800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UTM French Vanilla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A4E4AA-777E-5C2F-47AB-8ED721C9E211}"/>
              </a:ext>
            </a:extLst>
          </p:cNvPr>
          <p:cNvGrpSpPr/>
          <p:nvPr/>
        </p:nvGrpSpPr>
        <p:grpSpPr>
          <a:xfrm>
            <a:off x="554397" y="1891007"/>
            <a:ext cx="4972625" cy="2795431"/>
            <a:chOff x="7138554" y="976469"/>
            <a:chExt cx="4478481" cy="25545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F5F0C0-3EB7-DDAB-4606-6261141A919C}"/>
                </a:ext>
              </a:extLst>
            </p:cNvPr>
            <p:cNvSpPr txBox="1"/>
            <p:nvPr/>
          </p:nvSpPr>
          <p:spPr>
            <a:xfrm>
              <a:off x="7138554" y="976469"/>
              <a:ext cx="447848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Mái</a:t>
              </a:r>
              <a:r>
                <a:rPr lang="en-US" sz="8000" dirty="0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ấm</a:t>
              </a:r>
              <a:r>
                <a:rPr lang="en-US" sz="8000" dirty="0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gia</a:t>
              </a:r>
              <a:r>
                <a:rPr lang="en-US" sz="8000" dirty="0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149225">
                    <a:solidFill>
                      <a:schemeClr val="bg1"/>
                    </a:solidFill>
                  </a:ln>
                  <a:latin typeface="SVN-Hole Hearted" panose="020B0A06020104020203" pitchFamily="34" charset="0"/>
                </a:rPr>
                <a:t>đình</a:t>
              </a:r>
              <a:endParaRPr lang="en-US" sz="8000" dirty="0">
                <a:ln w="149225">
                  <a:solidFill>
                    <a:schemeClr val="bg1"/>
                  </a:solidFill>
                </a:ln>
                <a:latin typeface="SVN-Hole Hearted" panose="020B0A060201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0148C0-8345-9EED-7E80-E25CB9181CD7}"/>
                </a:ext>
              </a:extLst>
            </p:cNvPr>
            <p:cNvSpPr txBox="1"/>
            <p:nvPr/>
          </p:nvSpPr>
          <p:spPr>
            <a:xfrm>
              <a:off x="7252853" y="976469"/>
              <a:ext cx="424988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FFCCFF"/>
                  </a:solidFill>
                  <a:latin typeface="SVN-Hole Hearted" panose="020B0A06020104020203" pitchFamily="34" charset="0"/>
                </a:rPr>
                <a:t>Mái</a:t>
              </a:r>
              <a:r>
                <a:rPr lang="en-US" sz="8000" dirty="0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FFCC99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FFCC99"/>
                  </a:solidFill>
                  <a:latin typeface="SVN-Hole Hearted" panose="020B0A06020104020203" pitchFamily="34" charset="0"/>
                </a:rPr>
                <a:t>ấm</a:t>
              </a:r>
              <a:r>
                <a:rPr lang="en-US" sz="8000" dirty="0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FFCC99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99FF99"/>
                  </a:solidFill>
                  <a:latin typeface="SVN-Hole Hearted" panose="020B0A06020104020203" pitchFamily="34" charset="0"/>
                </a:rPr>
                <a:t>gia</a:t>
              </a:r>
              <a:r>
                <a:rPr lang="en-US" sz="8000" dirty="0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  <a:solidFill>
                    <a:srgbClr val="CC99FF"/>
                  </a:solidFill>
                  <a:latin typeface="SVN-Hole Hearted" panose="020B0A06020104020203" pitchFamily="34" charset="0"/>
                </a:rPr>
                <a:t>đình</a:t>
              </a:r>
              <a:endParaRPr lang="en-US" sz="8000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CC99FF"/>
                </a:solidFill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7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49537" y="2150798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6" y="2732629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Tai </a:t>
            </a:r>
            <a:r>
              <a:rPr lang="en-US" sz="4800" dirty="0" err="1"/>
              <a:t>nghe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6715B-814F-6D38-4EDB-CAB73BA636D1}"/>
              </a:ext>
            </a:extLst>
          </p:cNvPr>
          <p:cNvSpPr txBox="1"/>
          <p:nvPr/>
        </p:nvSpPr>
        <p:spPr>
          <a:xfrm>
            <a:off x="349537" y="231246"/>
            <a:ext cx="3377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TM Cookies" panose="02040603050506020204" pitchFamily="18" charset="0"/>
              </a:rPr>
              <a:t>Đọc</a:t>
            </a:r>
            <a:r>
              <a:rPr lang="en-US" sz="6000" dirty="0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6000" dirty="0" err="1">
                <a:ln w="19050">
                  <a:solidFill>
                    <a:schemeClr val="bg1"/>
                  </a:solidFill>
                </a:ln>
                <a:solidFill>
                  <a:srgbClr val="7030A0"/>
                </a:solidFill>
                <a:latin typeface="UTM Cookies" panose="02040603050506020204" pitchFamily="18" charset="0"/>
              </a:rPr>
              <a:t>mẫu</a:t>
            </a:r>
            <a:endParaRPr lang="en-US" sz="6000" dirty="0">
              <a:ln w="19050">
                <a:solidFill>
                  <a:schemeClr val="bg1"/>
                </a:solidFill>
              </a:ln>
              <a:solidFill>
                <a:srgbClr val="7030A0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1" y="1205166"/>
            <a:ext cx="2618509" cy="1028700"/>
          </a:xfrm>
          <a:custGeom>
            <a:avLst/>
            <a:gdLst>
              <a:gd name="connsiteX0" fmla="*/ 0 w 2618509"/>
              <a:gd name="connsiteY0" fmla="*/ 493570 h 1028700"/>
              <a:gd name="connsiteX1" fmla="*/ 493570 w 2618509"/>
              <a:gd name="connsiteY1" fmla="*/ 0 h 1028700"/>
              <a:gd name="connsiteX2" fmla="*/ 1021046 w 2618509"/>
              <a:gd name="connsiteY2" fmla="*/ 0 h 1028700"/>
              <a:gd name="connsiteX3" fmla="*/ 1532208 w 2618509"/>
              <a:gd name="connsiteY3" fmla="*/ 0 h 1028700"/>
              <a:gd name="connsiteX4" fmla="*/ 2124939 w 2618509"/>
              <a:gd name="connsiteY4" fmla="*/ 0 h 1028700"/>
              <a:gd name="connsiteX5" fmla="*/ 2618509 w 2618509"/>
              <a:gd name="connsiteY5" fmla="*/ 493570 h 1028700"/>
              <a:gd name="connsiteX6" fmla="*/ 2618509 w 2618509"/>
              <a:gd name="connsiteY6" fmla="*/ 535130 h 1028700"/>
              <a:gd name="connsiteX7" fmla="*/ 2124939 w 2618509"/>
              <a:gd name="connsiteY7" fmla="*/ 1028700 h 1028700"/>
              <a:gd name="connsiteX8" fmla="*/ 1564836 w 2618509"/>
              <a:gd name="connsiteY8" fmla="*/ 1028700 h 1028700"/>
              <a:gd name="connsiteX9" fmla="*/ 1037360 w 2618509"/>
              <a:gd name="connsiteY9" fmla="*/ 1028700 h 1028700"/>
              <a:gd name="connsiteX10" fmla="*/ 493570 w 2618509"/>
              <a:gd name="connsiteY10" fmla="*/ 1028700 h 1028700"/>
              <a:gd name="connsiteX11" fmla="*/ 0 w 2618509"/>
              <a:gd name="connsiteY11" fmla="*/ 535130 h 1028700"/>
              <a:gd name="connsiteX12" fmla="*/ 0 w 2618509"/>
              <a:gd name="connsiteY12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93570"/>
                </a:moveTo>
                <a:cubicBezTo>
                  <a:pt x="-1224" y="228981"/>
                  <a:pt x="193071" y="-25053"/>
                  <a:pt x="493570" y="0"/>
                </a:cubicBezTo>
                <a:cubicBezTo>
                  <a:pt x="669601" y="22133"/>
                  <a:pt x="895753" y="24317"/>
                  <a:pt x="1021046" y="0"/>
                </a:cubicBezTo>
                <a:cubicBezTo>
                  <a:pt x="1146339" y="-24317"/>
                  <a:pt x="1380296" y="-5213"/>
                  <a:pt x="1532208" y="0"/>
                </a:cubicBezTo>
                <a:cubicBezTo>
                  <a:pt x="1684120" y="5213"/>
                  <a:pt x="1857471" y="1250"/>
                  <a:pt x="2124939" y="0"/>
                </a:cubicBezTo>
                <a:cubicBezTo>
                  <a:pt x="2389110" y="7551"/>
                  <a:pt x="2637848" y="190308"/>
                  <a:pt x="2618509" y="493570"/>
                </a:cubicBezTo>
                <a:cubicBezTo>
                  <a:pt x="2618224" y="508709"/>
                  <a:pt x="2617343" y="518221"/>
                  <a:pt x="2618509" y="535130"/>
                </a:cubicBezTo>
                <a:cubicBezTo>
                  <a:pt x="2641902" y="808742"/>
                  <a:pt x="2406197" y="1029523"/>
                  <a:pt x="2124939" y="1028700"/>
                </a:cubicBezTo>
                <a:cubicBezTo>
                  <a:pt x="1844931" y="1019973"/>
                  <a:pt x="1704367" y="1015009"/>
                  <a:pt x="1564836" y="1028700"/>
                </a:cubicBezTo>
                <a:cubicBezTo>
                  <a:pt x="1425305" y="1042391"/>
                  <a:pt x="1144499" y="1024145"/>
                  <a:pt x="1037360" y="1028700"/>
                </a:cubicBezTo>
                <a:cubicBezTo>
                  <a:pt x="930221" y="1033255"/>
                  <a:pt x="731930" y="1014208"/>
                  <a:pt x="493570" y="1028700"/>
                </a:cubicBezTo>
                <a:cubicBezTo>
                  <a:pt x="169926" y="1039550"/>
                  <a:pt x="41645" y="769097"/>
                  <a:pt x="0" y="535130"/>
                </a:cubicBezTo>
                <a:cubicBezTo>
                  <a:pt x="263" y="525757"/>
                  <a:pt x="1898" y="510612"/>
                  <a:pt x="0" y="493570"/>
                </a:cubicBezTo>
                <a:close/>
              </a:path>
              <a:path w="2618509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733236" y="11544"/>
                  <a:pt x="814369" y="-27221"/>
                  <a:pt x="1069987" y="0"/>
                </a:cubicBezTo>
                <a:cubicBezTo>
                  <a:pt x="1325605" y="27221"/>
                  <a:pt x="1387782" y="6298"/>
                  <a:pt x="1564836" y="0"/>
                </a:cubicBezTo>
                <a:cubicBezTo>
                  <a:pt x="1741890" y="-6298"/>
                  <a:pt x="1855845" y="27489"/>
                  <a:pt x="2124939" y="0"/>
                </a:cubicBezTo>
                <a:cubicBezTo>
                  <a:pt x="2364392" y="-3246"/>
                  <a:pt x="2640084" y="228340"/>
                  <a:pt x="2618509" y="493570"/>
                </a:cubicBezTo>
                <a:cubicBezTo>
                  <a:pt x="2616762" y="513345"/>
                  <a:pt x="2616947" y="516310"/>
                  <a:pt x="2618509" y="535130"/>
                </a:cubicBezTo>
                <a:cubicBezTo>
                  <a:pt x="2622418" y="825621"/>
                  <a:pt x="2429051" y="1054196"/>
                  <a:pt x="2124939" y="1028700"/>
                </a:cubicBezTo>
                <a:cubicBezTo>
                  <a:pt x="1973448" y="1019094"/>
                  <a:pt x="1694351" y="1014606"/>
                  <a:pt x="1581149" y="1028700"/>
                </a:cubicBezTo>
                <a:cubicBezTo>
                  <a:pt x="1467947" y="1042795"/>
                  <a:pt x="1223006" y="1035753"/>
                  <a:pt x="1053673" y="1028700"/>
                </a:cubicBezTo>
                <a:cubicBezTo>
                  <a:pt x="884340" y="1021647"/>
                  <a:pt x="760503" y="1023975"/>
                  <a:pt x="493570" y="1028700"/>
                </a:cubicBezTo>
                <a:cubicBezTo>
                  <a:pt x="232254" y="1059801"/>
                  <a:pt x="35353" y="766927"/>
                  <a:pt x="0" y="535130"/>
                </a:cubicBezTo>
                <a:cubicBezTo>
                  <a:pt x="-2009" y="519730"/>
                  <a:pt x="470" y="507849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dõi</a:t>
            </a:r>
            <a:endParaRPr lang="en-US" sz="4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0" y="4094198"/>
            <a:ext cx="2618509" cy="1028700"/>
          </a:xfrm>
          <a:custGeom>
            <a:avLst/>
            <a:gdLst>
              <a:gd name="connsiteX0" fmla="*/ 0 w 2618509"/>
              <a:gd name="connsiteY0" fmla="*/ 389661 h 1028700"/>
              <a:gd name="connsiteX1" fmla="*/ 389661 w 2618509"/>
              <a:gd name="connsiteY1" fmla="*/ 0 h 1028700"/>
              <a:gd name="connsiteX2" fmla="*/ 984331 w 2618509"/>
              <a:gd name="connsiteY2" fmla="*/ 0 h 1028700"/>
              <a:gd name="connsiteX3" fmla="*/ 1560610 w 2618509"/>
              <a:gd name="connsiteY3" fmla="*/ 0 h 1028700"/>
              <a:gd name="connsiteX4" fmla="*/ 2228848 w 2618509"/>
              <a:gd name="connsiteY4" fmla="*/ 0 h 1028700"/>
              <a:gd name="connsiteX5" fmla="*/ 2618509 w 2618509"/>
              <a:gd name="connsiteY5" fmla="*/ 389661 h 1028700"/>
              <a:gd name="connsiteX6" fmla="*/ 2618509 w 2618509"/>
              <a:gd name="connsiteY6" fmla="*/ 639039 h 1028700"/>
              <a:gd name="connsiteX7" fmla="*/ 2228848 w 2618509"/>
              <a:gd name="connsiteY7" fmla="*/ 1028700 h 1028700"/>
              <a:gd name="connsiteX8" fmla="*/ 1597394 w 2618509"/>
              <a:gd name="connsiteY8" fmla="*/ 1028700 h 1028700"/>
              <a:gd name="connsiteX9" fmla="*/ 1002723 w 2618509"/>
              <a:gd name="connsiteY9" fmla="*/ 1028700 h 1028700"/>
              <a:gd name="connsiteX10" fmla="*/ 389661 w 2618509"/>
              <a:gd name="connsiteY10" fmla="*/ 1028700 h 1028700"/>
              <a:gd name="connsiteX11" fmla="*/ 0 w 2618509"/>
              <a:gd name="connsiteY11" fmla="*/ 639039 h 1028700"/>
              <a:gd name="connsiteX12" fmla="*/ 0 w 2618509"/>
              <a:gd name="connsiteY12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389661"/>
                </a:moveTo>
                <a:cubicBezTo>
                  <a:pt x="-3619" y="198126"/>
                  <a:pt x="139620" y="-31273"/>
                  <a:pt x="389661" y="0"/>
                </a:cubicBezTo>
                <a:cubicBezTo>
                  <a:pt x="565595" y="24982"/>
                  <a:pt x="757677" y="-1280"/>
                  <a:pt x="984331" y="0"/>
                </a:cubicBezTo>
                <a:cubicBezTo>
                  <a:pt x="1210985" y="1280"/>
                  <a:pt x="1444439" y="24538"/>
                  <a:pt x="1560610" y="0"/>
                </a:cubicBezTo>
                <a:cubicBezTo>
                  <a:pt x="1676781" y="-24538"/>
                  <a:pt x="2022298" y="5469"/>
                  <a:pt x="2228848" y="0"/>
                </a:cubicBezTo>
                <a:cubicBezTo>
                  <a:pt x="2426116" y="16086"/>
                  <a:pt x="2622431" y="168238"/>
                  <a:pt x="2618509" y="389661"/>
                </a:cubicBezTo>
                <a:cubicBezTo>
                  <a:pt x="2626787" y="514177"/>
                  <a:pt x="2629221" y="540143"/>
                  <a:pt x="2618509" y="639039"/>
                </a:cubicBezTo>
                <a:cubicBezTo>
                  <a:pt x="2633739" y="854908"/>
                  <a:pt x="2456777" y="1029909"/>
                  <a:pt x="2228848" y="1028700"/>
                </a:cubicBezTo>
                <a:cubicBezTo>
                  <a:pt x="2068673" y="1007726"/>
                  <a:pt x="1789079" y="1033838"/>
                  <a:pt x="1597394" y="1028700"/>
                </a:cubicBezTo>
                <a:cubicBezTo>
                  <a:pt x="1405709" y="1023562"/>
                  <a:pt x="1292053" y="1006876"/>
                  <a:pt x="1002723" y="1028700"/>
                </a:cubicBezTo>
                <a:cubicBezTo>
                  <a:pt x="713393" y="1050524"/>
                  <a:pt x="599176" y="1016600"/>
                  <a:pt x="389661" y="1028700"/>
                </a:cubicBezTo>
                <a:cubicBezTo>
                  <a:pt x="125052" y="1039199"/>
                  <a:pt x="16447" y="838989"/>
                  <a:pt x="0" y="639039"/>
                </a:cubicBezTo>
                <a:cubicBezTo>
                  <a:pt x="-5757" y="588868"/>
                  <a:pt x="5074" y="446390"/>
                  <a:pt x="0" y="389661"/>
                </a:cubicBezTo>
                <a:close/>
              </a:path>
              <a:path w="261850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602403" y="-22884"/>
                  <a:pt x="774924" y="-31024"/>
                  <a:pt x="1039507" y="0"/>
                </a:cubicBezTo>
                <a:cubicBezTo>
                  <a:pt x="1304090" y="31024"/>
                  <a:pt x="1361908" y="-15543"/>
                  <a:pt x="1597394" y="0"/>
                </a:cubicBezTo>
                <a:cubicBezTo>
                  <a:pt x="1832880" y="15543"/>
                  <a:pt x="1969456" y="-6831"/>
                  <a:pt x="2228848" y="0"/>
                </a:cubicBezTo>
                <a:cubicBezTo>
                  <a:pt x="2406851" y="-3644"/>
                  <a:pt x="2646906" y="184145"/>
                  <a:pt x="2618509" y="389661"/>
                </a:cubicBezTo>
                <a:cubicBezTo>
                  <a:pt x="2618776" y="494698"/>
                  <a:pt x="2627461" y="523232"/>
                  <a:pt x="2618509" y="639039"/>
                </a:cubicBezTo>
                <a:cubicBezTo>
                  <a:pt x="2624228" y="880432"/>
                  <a:pt x="2448658" y="1032426"/>
                  <a:pt x="2228848" y="1028700"/>
                </a:cubicBezTo>
                <a:cubicBezTo>
                  <a:pt x="1978421" y="1021448"/>
                  <a:pt x="1744054" y="1033273"/>
                  <a:pt x="1615786" y="1028700"/>
                </a:cubicBezTo>
                <a:cubicBezTo>
                  <a:pt x="1487518" y="1024127"/>
                  <a:pt x="1235421" y="1036083"/>
                  <a:pt x="1021115" y="1028700"/>
                </a:cubicBezTo>
                <a:cubicBezTo>
                  <a:pt x="806809" y="1021317"/>
                  <a:pt x="694406" y="1029440"/>
                  <a:pt x="389661" y="1028700"/>
                </a:cubicBezTo>
                <a:cubicBezTo>
                  <a:pt x="185542" y="1059277"/>
                  <a:pt x="23846" y="826727"/>
                  <a:pt x="0" y="639039"/>
                </a:cubicBezTo>
                <a:cubicBezTo>
                  <a:pt x="-12208" y="528580"/>
                  <a:pt x="-6650" y="511562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Tay </a:t>
            </a:r>
            <a:r>
              <a:rPr lang="en-US" sz="4800" dirty="0" err="1"/>
              <a:t>dò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515847" y="328301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99"/>
          </a:solidFill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câu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1373332" y="1953489"/>
            <a:ext cx="9840191" cy="3688774"/>
          </a:xfrm>
          <a:custGeom>
            <a:avLst/>
            <a:gdLst>
              <a:gd name="connsiteX0" fmla="*/ 0 w 9840191"/>
              <a:gd name="connsiteY0" fmla="*/ 614808 h 3688774"/>
              <a:gd name="connsiteX1" fmla="*/ 614808 w 9840191"/>
              <a:gd name="connsiteY1" fmla="*/ 0 h 3688774"/>
              <a:gd name="connsiteX2" fmla="*/ 1018843 w 9840191"/>
              <a:gd name="connsiteY2" fmla="*/ 0 h 3688774"/>
              <a:gd name="connsiteX3" fmla="*/ 1767300 w 9840191"/>
              <a:gd name="connsiteY3" fmla="*/ 0 h 3688774"/>
              <a:gd name="connsiteX4" fmla="*/ 2343547 w 9840191"/>
              <a:gd name="connsiteY4" fmla="*/ 0 h 3688774"/>
              <a:gd name="connsiteX5" fmla="*/ 3178110 w 9840191"/>
              <a:gd name="connsiteY5" fmla="*/ 0 h 3688774"/>
              <a:gd name="connsiteX6" fmla="*/ 3668250 w 9840191"/>
              <a:gd name="connsiteY6" fmla="*/ 0 h 3688774"/>
              <a:gd name="connsiteX7" fmla="*/ 4244497 w 9840191"/>
              <a:gd name="connsiteY7" fmla="*/ 0 h 3688774"/>
              <a:gd name="connsiteX8" fmla="*/ 4734637 w 9840191"/>
              <a:gd name="connsiteY8" fmla="*/ 0 h 3688774"/>
              <a:gd name="connsiteX9" fmla="*/ 5483095 w 9840191"/>
              <a:gd name="connsiteY9" fmla="*/ 0 h 3688774"/>
              <a:gd name="connsiteX10" fmla="*/ 6231552 w 9840191"/>
              <a:gd name="connsiteY10" fmla="*/ 0 h 3688774"/>
              <a:gd name="connsiteX11" fmla="*/ 6980010 w 9840191"/>
              <a:gd name="connsiteY11" fmla="*/ 0 h 3688774"/>
              <a:gd name="connsiteX12" fmla="*/ 7384045 w 9840191"/>
              <a:gd name="connsiteY12" fmla="*/ 0 h 3688774"/>
              <a:gd name="connsiteX13" fmla="*/ 7788079 w 9840191"/>
              <a:gd name="connsiteY13" fmla="*/ 0 h 3688774"/>
              <a:gd name="connsiteX14" fmla="*/ 8450431 w 9840191"/>
              <a:gd name="connsiteY14" fmla="*/ 0 h 3688774"/>
              <a:gd name="connsiteX15" fmla="*/ 9225383 w 9840191"/>
              <a:gd name="connsiteY15" fmla="*/ 0 h 3688774"/>
              <a:gd name="connsiteX16" fmla="*/ 9840191 w 9840191"/>
              <a:gd name="connsiteY16" fmla="*/ 614808 h 3688774"/>
              <a:gd name="connsiteX17" fmla="*/ 9840191 w 9840191"/>
              <a:gd name="connsiteY17" fmla="*/ 1180414 h 3688774"/>
              <a:gd name="connsiteX18" fmla="*/ 9840191 w 9840191"/>
              <a:gd name="connsiteY18" fmla="*/ 1770612 h 3688774"/>
              <a:gd name="connsiteX19" fmla="*/ 9840191 w 9840191"/>
              <a:gd name="connsiteY19" fmla="*/ 2311627 h 3688774"/>
              <a:gd name="connsiteX20" fmla="*/ 9840191 w 9840191"/>
              <a:gd name="connsiteY20" fmla="*/ 3073966 h 3688774"/>
              <a:gd name="connsiteX21" fmla="*/ 9225383 w 9840191"/>
              <a:gd name="connsiteY21" fmla="*/ 3688774 h 3688774"/>
              <a:gd name="connsiteX22" fmla="*/ 8649137 w 9840191"/>
              <a:gd name="connsiteY22" fmla="*/ 3688774 h 3688774"/>
              <a:gd name="connsiteX23" fmla="*/ 7814573 w 9840191"/>
              <a:gd name="connsiteY23" fmla="*/ 3688774 h 3688774"/>
              <a:gd name="connsiteX24" fmla="*/ 7152221 w 9840191"/>
              <a:gd name="connsiteY24" fmla="*/ 3688774 h 3688774"/>
              <a:gd name="connsiteX25" fmla="*/ 6748187 w 9840191"/>
              <a:gd name="connsiteY25" fmla="*/ 3688774 h 3688774"/>
              <a:gd name="connsiteX26" fmla="*/ 6344152 w 9840191"/>
              <a:gd name="connsiteY26" fmla="*/ 3688774 h 3688774"/>
              <a:gd name="connsiteX27" fmla="*/ 5940117 w 9840191"/>
              <a:gd name="connsiteY27" fmla="*/ 3688774 h 3688774"/>
              <a:gd name="connsiteX28" fmla="*/ 5191660 w 9840191"/>
              <a:gd name="connsiteY28" fmla="*/ 3688774 h 3688774"/>
              <a:gd name="connsiteX29" fmla="*/ 4701519 w 9840191"/>
              <a:gd name="connsiteY29" fmla="*/ 3688774 h 3688774"/>
              <a:gd name="connsiteX30" fmla="*/ 4125273 w 9840191"/>
              <a:gd name="connsiteY30" fmla="*/ 3688774 h 3688774"/>
              <a:gd name="connsiteX31" fmla="*/ 3462921 w 9840191"/>
              <a:gd name="connsiteY31" fmla="*/ 3688774 h 3688774"/>
              <a:gd name="connsiteX32" fmla="*/ 2972781 w 9840191"/>
              <a:gd name="connsiteY32" fmla="*/ 3688774 h 3688774"/>
              <a:gd name="connsiteX33" fmla="*/ 2482640 w 9840191"/>
              <a:gd name="connsiteY33" fmla="*/ 3688774 h 3688774"/>
              <a:gd name="connsiteX34" fmla="*/ 2078606 w 9840191"/>
              <a:gd name="connsiteY34" fmla="*/ 3688774 h 3688774"/>
              <a:gd name="connsiteX35" fmla="*/ 1502360 w 9840191"/>
              <a:gd name="connsiteY35" fmla="*/ 3688774 h 3688774"/>
              <a:gd name="connsiteX36" fmla="*/ 614808 w 9840191"/>
              <a:gd name="connsiteY36" fmla="*/ 3688774 h 3688774"/>
              <a:gd name="connsiteX37" fmla="*/ 0 w 9840191"/>
              <a:gd name="connsiteY37" fmla="*/ 3073966 h 3688774"/>
              <a:gd name="connsiteX38" fmla="*/ 0 w 9840191"/>
              <a:gd name="connsiteY38" fmla="*/ 2508360 h 3688774"/>
              <a:gd name="connsiteX39" fmla="*/ 0 w 9840191"/>
              <a:gd name="connsiteY39" fmla="*/ 1844387 h 3688774"/>
              <a:gd name="connsiteX40" fmla="*/ 0 w 9840191"/>
              <a:gd name="connsiteY40" fmla="*/ 1254189 h 3688774"/>
              <a:gd name="connsiteX41" fmla="*/ 0 w 9840191"/>
              <a:gd name="connsiteY41" fmla="*/ 614808 h 36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840191" h="3688774" fill="none" extrusionOk="0">
                <a:moveTo>
                  <a:pt x="0" y="614808"/>
                </a:moveTo>
                <a:cubicBezTo>
                  <a:pt x="-6813" y="297861"/>
                  <a:pt x="273772" y="15986"/>
                  <a:pt x="614808" y="0"/>
                </a:cubicBezTo>
                <a:cubicBezTo>
                  <a:pt x="699348" y="-7243"/>
                  <a:pt x="903325" y="3319"/>
                  <a:pt x="1018843" y="0"/>
                </a:cubicBezTo>
                <a:cubicBezTo>
                  <a:pt x="1134362" y="-3319"/>
                  <a:pt x="1527759" y="-24688"/>
                  <a:pt x="1767300" y="0"/>
                </a:cubicBezTo>
                <a:cubicBezTo>
                  <a:pt x="2006841" y="24688"/>
                  <a:pt x="2159340" y="2309"/>
                  <a:pt x="2343547" y="0"/>
                </a:cubicBezTo>
                <a:cubicBezTo>
                  <a:pt x="2527754" y="-2309"/>
                  <a:pt x="2877176" y="2371"/>
                  <a:pt x="3178110" y="0"/>
                </a:cubicBezTo>
                <a:cubicBezTo>
                  <a:pt x="3479044" y="-2371"/>
                  <a:pt x="3494777" y="10915"/>
                  <a:pt x="3668250" y="0"/>
                </a:cubicBezTo>
                <a:cubicBezTo>
                  <a:pt x="3841723" y="-10915"/>
                  <a:pt x="4052961" y="-23688"/>
                  <a:pt x="4244497" y="0"/>
                </a:cubicBezTo>
                <a:cubicBezTo>
                  <a:pt x="4436033" y="23688"/>
                  <a:pt x="4627110" y="8541"/>
                  <a:pt x="4734637" y="0"/>
                </a:cubicBezTo>
                <a:cubicBezTo>
                  <a:pt x="4842164" y="-8541"/>
                  <a:pt x="5268212" y="5565"/>
                  <a:pt x="5483095" y="0"/>
                </a:cubicBezTo>
                <a:cubicBezTo>
                  <a:pt x="5697978" y="-5565"/>
                  <a:pt x="5981351" y="14877"/>
                  <a:pt x="6231552" y="0"/>
                </a:cubicBezTo>
                <a:cubicBezTo>
                  <a:pt x="6481753" y="-14877"/>
                  <a:pt x="6709350" y="-19547"/>
                  <a:pt x="6980010" y="0"/>
                </a:cubicBezTo>
                <a:cubicBezTo>
                  <a:pt x="7250670" y="19547"/>
                  <a:pt x="7191302" y="-12595"/>
                  <a:pt x="7384045" y="0"/>
                </a:cubicBezTo>
                <a:cubicBezTo>
                  <a:pt x="7576788" y="12595"/>
                  <a:pt x="7687998" y="-18151"/>
                  <a:pt x="7788079" y="0"/>
                </a:cubicBezTo>
                <a:cubicBezTo>
                  <a:pt x="7888160" y="18151"/>
                  <a:pt x="8234527" y="-32870"/>
                  <a:pt x="8450431" y="0"/>
                </a:cubicBezTo>
                <a:cubicBezTo>
                  <a:pt x="8666335" y="32870"/>
                  <a:pt x="8931637" y="-12770"/>
                  <a:pt x="9225383" y="0"/>
                </a:cubicBezTo>
                <a:cubicBezTo>
                  <a:pt x="9589058" y="-2703"/>
                  <a:pt x="9844357" y="218754"/>
                  <a:pt x="9840191" y="614808"/>
                </a:cubicBezTo>
                <a:cubicBezTo>
                  <a:pt x="9866141" y="735847"/>
                  <a:pt x="9860366" y="910821"/>
                  <a:pt x="9840191" y="1180414"/>
                </a:cubicBezTo>
                <a:cubicBezTo>
                  <a:pt x="9820016" y="1450007"/>
                  <a:pt x="9864501" y="1576962"/>
                  <a:pt x="9840191" y="1770612"/>
                </a:cubicBezTo>
                <a:cubicBezTo>
                  <a:pt x="9815881" y="1964262"/>
                  <a:pt x="9858251" y="2096704"/>
                  <a:pt x="9840191" y="2311627"/>
                </a:cubicBezTo>
                <a:cubicBezTo>
                  <a:pt x="9822131" y="2526550"/>
                  <a:pt x="9853896" y="2767274"/>
                  <a:pt x="9840191" y="3073966"/>
                </a:cubicBezTo>
                <a:cubicBezTo>
                  <a:pt x="9850849" y="3406841"/>
                  <a:pt x="9588692" y="3708127"/>
                  <a:pt x="9225383" y="3688774"/>
                </a:cubicBezTo>
                <a:cubicBezTo>
                  <a:pt x="9068530" y="3693978"/>
                  <a:pt x="8881072" y="3676482"/>
                  <a:pt x="8649137" y="3688774"/>
                </a:cubicBezTo>
                <a:cubicBezTo>
                  <a:pt x="8417202" y="3701066"/>
                  <a:pt x="8102316" y="3658560"/>
                  <a:pt x="7814573" y="3688774"/>
                </a:cubicBezTo>
                <a:cubicBezTo>
                  <a:pt x="7526830" y="3718988"/>
                  <a:pt x="7364620" y="3702941"/>
                  <a:pt x="7152221" y="3688774"/>
                </a:cubicBezTo>
                <a:cubicBezTo>
                  <a:pt x="6939822" y="3674607"/>
                  <a:pt x="6904171" y="3675324"/>
                  <a:pt x="6748187" y="3688774"/>
                </a:cubicBezTo>
                <a:cubicBezTo>
                  <a:pt x="6592203" y="3702224"/>
                  <a:pt x="6432979" y="3679155"/>
                  <a:pt x="6344152" y="3688774"/>
                </a:cubicBezTo>
                <a:cubicBezTo>
                  <a:pt x="6255325" y="3698393"/>
                  <a:pt x="6102420" y="3686359"/>
                  <a:pt x="5940117" y="3688774"/>
                </a:cubicBezTo>
                <a:cubicBezTo>
                  <a:pt x="5777814" y="3691189"/>
                  <a:pt x="5414876" y="3689179"/>
                  <a:pt x="5191660" y="3688774"/>
                </a:cubicBezTo>
                <a:cubicBezTo>
                  <a:pt x="4968444" y="3688369"/>
                  <a:pt x="4848744" y="3695445"/>
                  <a:pt x="4701519" y="3688774"/>
                </a:cubicBezTo>
                <a:cubicBezTo>
                  <a:pt x="4554294" y="3682103"/>
                  <a:pt x="4304955" y="3691813"/>
                  <a:pt x="4125273" y="3688774"/>
                </a:cubicBezTo>
                <a:cubicBezTo>
                  <a:pt x="3945591" y="3685735"/>
                  <a:pt x="3756107" y="3681112"/>
                  <a:pt x="3462921" y="3688774"/>
                </a:cubicBezTo>
                <a:cubicBezTo>
                  <a:pt x="3169735" y="3696436"/>
                  <a:pt x="3204925" y="3669913"/>
                  <a:pt x="2972781" y="3688774"/>
                </a:cubicBezTo>
                <a:cubicBezTo>
                  <a:pt x="2740637" y="3707635"/>
                  <a:pt x="2642714" y="3677241"/>
                  <a:pt x="2482640" y="3688774"/>
                </a:cubicBezTo>
                <a:cubicBezTo>
                  <a:pt x="2322566" y="3700307"/>
                  <a:pt x="2173726" y="3692754"/>
                  <a:pt x="2078606" y="3688774"/>
                </a:cubicBezTo>
                <a:cubicBezTo>
                  <a:pt x="1983486" y="3684794"/>
                  <a:pt x="1747220" y="3672551"/>
                  <a:pt x="1502360" y="3688774"/>
                </a:cubicBezTo>
                <a:cubicBezTo>
                  <a:pt x="1257500" y="3704997"/>
                  <a:pt x="793206" y="3707081"/>
                  <a:pt x="614808" y="3688774"/>
                </a:cubicBezTo>
                <a:cubicBezTo>
                  <a:pt x="312887" y="3691158"/>
                  <a:pt x="-54108" y="3404933"/>
                  <a:pt x="0" y="3073966"/>
                </a:cubicBezTo>
                <a:cubicBezTo>
                  <a:pt x="-1514" y="2957788"/>
                  <a:pt x="11739" y="2639966"/>
                  <a:pt x="0" y="2508360"/>
                </a:cubicBezTo>
                <a:cubicBezTo>
                  <a:pt x="-11739" y="2376754"/>
                  <a:pt x="-8130" y="2049406"/>
                  <a:pt x="0" y="1844387"/>
                </a:cubicBezTo>
                <a:cubicBezTo>
                  <a:pt x="8130" y="1639368"/>
                  <a:pt x="3091" y="1529599"/>
                  <a:pt x="0" y="1254189"/>
                </a:cubicBezTo>
                <a:cubicBezTo>
                  <a:pt x="-3091" y="978779"/>
                  <a:pt x="28276" y="920595"/>
                  <a:pt x="0" y="614808"/>
                </a:cubicBezTo>
                <a:close/>
              </a:path>
              <a:path w="9840191" h="3688774" stroke="0" extrusionOk="0">
                <a:moveTo>
                  <a:pt x="0" y="614808"/>
                </a:moveTo>
                <a:cubicBezTo>
                  <a:pt x="-30432" y="262067"/>
                  <a:pt x="278095" y="72678"/>
                  <a:pt x="614808" y="0"/>
                </a:cubicBezTo>
                <a:cubicBezTo>
                  <a:pt x="789470" y="674"/>
                  <a:pt x="942349" y="-25460"/>
                  <a:pt x="1191054" y="0"/>
                </a:cubicBezTo>
                <a:cubicBezTo>
                  <a:pt x="1439759" y="25460"/>
                  <a:pt x="1682706" y="17119"/>
                  <a:pt x="1939512" y="0"/>
                </a:cubicBezTo>
                <a:cubicBezTo>
                  <a:pt x="2196318" y="-17119"/>
                  <a:pt x="2203350" y="10905"/>
                  <a:pt x="2343547" y="0"/>
                </a:cubicBezTo>
                <a:cubicBezTo>
                  <a:pt x="2483744" y="-10905"/>
                  <a:pt x="2752330" y="20841"/>
                  <a:pt x="3092004" y="0"/>
                </a:cubicBezTo>
                <a:cubicBezTo>
                  <a:pt x="3431678" y="-20841"/>
                  <a:pt x="3331069" y="7018"/>
                  <a:pt x="3496039" y="0"/>
                </a:cubicBezTo>
                <a:cubicBezTo>
                  <a:pt x="3661010" y="-7018"/>
                  <a:pt x="4033243" y="11896"/>
                  <a:pt x="4244497" y="0"/>
                </a:cubicBezTo>
                <a:cubicBezTo>
                  <a:pt x="4455751" y="-11896"/>
                  <a:pt x="4755291" y="7616"/>
                  <a:pt x="4906848" y="0"/>
                </a:cubicBezTo>
                <a:cubicBezTo>
                  <a:pt x="5058405" y="-7616"/>
                  <a:pt x="5342857" y="28268"/>
                  <a:pt x="5483095" y="0"/>
                </a:cubicBezTo>
                <a:cubicBezTo>
                  <a:pt x="5623333" y="-28268"/>
                  <a:pt x="5838781" y="-9283"/>
                  <a:pt x="6145447" y="0"/>
                </a:cubicBezTo>
                <a:cubicBezTo>
                  <a:pt x="6452113" y="9283"/>
                  <a:pt x="6591545" y="12987"/>
                  <a:pt x="6893904" y="0"/>
                </a:cubicBezTo>
                <a:cubicBezTo>
                  <a:pt x="7196263" y="-12987"/>
                  <a:pt x="7332058" y="-5242"/>
                  <a:pt x="7556256" y="0"/>
                </a:cubicBezTo>
                <a:cubicBezTo>
                  <a:pt x="7780454" y="5242"/>
                  <a:pt x="7802330" y="11810"/>
                  <a:pt x="8046397" y="0"/>
                </a:cubicBezTo>
                <a:cubicBezTo>
                  <a:pt x="8290464" y="-11810"/>
                  <a:pt x="8415185" y="9762"/>
                  <a:pt x="8536537" y="0"/>
                </a:cubicBezTo>
                <a:cubicBezTo>
                  <a:pt x="8657889" y="-9762"/>
                  <a:pt x="9047499" y="-14207"/>
                  <a:pt x="9225383" y="0"/>
                </a:cubicBezTo>
                <a:cubicBezTo>
                  <a:pt x="9552672" y="15358"/>
                  <a:pt x="9882396" y="338309"/>
                  <a:pt x="9840191" y="614808"/>
                </a:cubicBezTo>
                <a:cubicBezTo>
                  <a:pt x="9839491" y="798420"/>
                  <a:pt x="9819618" y="1050881"/>
                  <a:pt x="9840191" y="1205006"/>
                </a:cubicBezTo>
                <a:cubicBezTo>
                  <a:pt x="9860764" y="1359131"/>
                  <a:pt x="9866789" y="1650054"/>
                  <a:pt x="9840191" y="1795204"/>
                </a:cubicBezTo>
                <a:cubicBezTo>
                  <a:pt x="9813593" y="1940354"/>
                  <a:pt x="9821743" y="2262542"/>
                  <a:pt x="9840191" y="2385402"/>
                </a:cubicBezTo>
                <a:cubicBezTo>
                  <a:pt x="9858639" y="2508262"/>
                  <a:pt x="9857006" y="2861829"/>
                  <a:pt x="9840191" y="3073966"/>
                </a:cubicBezTo>
                <a:cubicBezTo>
                  <a:pt x="9854717" y="3497035"/>
                  <a:pt x="9577779" y="3687589"/>
                  <a:pt x="9225383" y="3688774"/>
                </a:cubicBezTo>
                <a:cubicBezTo>
                  <a:pt x="8983443" y="3672947"/>
                  <a:pt x="8709384" y="3714076"/>
                  <a:pt x="8563031" y="3688774"/>
                </a:cubicBezTo>
                <a:cubicBezTo>
                  <a:pt x="8416678" y="3663472"/>
                  <a:pt x="8299463" y="3694138"/>
                  <a:pt x="8158996" y="3688774"/>
                </a:cubicBezTo>
                <a:cubicBezTo>
                  <a:pt x="8018530" y="3683410"/>
                  <a:pt x="7829486" y="3684917"/>
                  <a:pt x="7668856" y="3688774"/>
                </a:cubicBezTo>
                <a:cubicBezTo>
                  <a:pt x="7508226" y="3692631"/>
                  <a:pt x="7233151" y="3674156"/>
                  <a:pt x="7092610" y="3688774"/>
                </a:cubicBezTo>
                <a:cubicBezTo>
                  <a:pt x="6952069" y="3703392"/>
                  <a:pt x="6668312" y="3691032"/>
                  <a:pt x="6516364" y="3688774"/>
                </a:cubicBezTo>
                <a:cubicBezTo>
                  <a:pt x="6364416" y="3686516"/>
                  <a:pt x="6277192" y="3669190"/>
                  <a:pt x="6112329" y="3688774"/>
                </a:cubicBezTo>
                <a:cubicBezTo>
                  <a:pt x="5947467" y="3708358"/>
                  <a:pt x="5799530" y="3694654"/>
                  <a:pt x="5708294" y="3688774"/>
                </a:cubicBezTo>
                <a:cubicBezTo>
                  <a:pt x="5617059" y="3682894"/>
                  <a:pt x="5438460" y="3671576"/>
                  <a:pt x="5304260" y="3688774"/>
                </a:cubicBezTo>
                <a:cubicBezTo>
                  <a:pt x="5170060" y="3705972"/>
                  <a:pt x="4849518" y="3705680"/>
                  <a:pt x="4728013" y="3688774"/>
                </a:cubicBezTo>
                <a:cubicBezTo>
                  <a:pt x="4606508" y="3671868"/>
                  <a:pt x="4377321" y="3662710"/>
                  <a:pt x="4065662" y="3688774"/>
                </a:cubicBezTo>
                <a:cubicBezTo>
                  <a:pt x="3754003" y="3714838"/>
                  <a:pt x="3574747" y="3728132"/>
                  <a:pt x="3231098" y="3688774"/>
                </a:cubicBezTo>
                <a:cubicBezTo>
                  <a:pt x="2887449" y="3649416"/>
                  <a:pt x="2898415" y="3715882"/>
                  <a:pt x="2568746" y="3688774"/>
                </a:cubicBezTo>
                <a:cubicBezTo>
                  <a:pt x="2239077" y="3661666"/>
                  <a:pt x="2293634" y="3707095"/>
                  <a:pt x="2164711" y="3688774"/>
                </a:cubicBezTo>
                <a:cubicBezTo>
                  <a:pt x="2035789" y="3670453"/>
                  <a:pt x="1737861" y="3657271"/>
                  <a:pt x="1416254" y="3688774"/>
                </a:cubicBezTo>
                <a:cubicBezTo>
                  <a:pt x="1094647" y="3720277"/>
                  <a:pt x="808423" y="3702165"/>
                  <a:pt x="614808" y="3688774"/>
                </a:cubicBezTo>
                <a:cubicBezTo>
                  <a:pt x="325840" y="3660011"/>
                  <a:pt x="17782" y="3426571"/>
                  <a:pt x="0" y="3073966"/>
                </a:cubicBezTo>
                <a:cubicBezTo>
                  <a:pt x="27307" y="2862937"/>
                  <a:pt x="20337" y="2675460"/>
                  <a:pt x="0" y="2434585"/>
                </a:cubicBezTo>
                <a:cubicBezTo>
                  <a:pt x="-20337" y="2193710"/>
                  <a:pt x="9863" y="2064241"/>
                  <a:pt x="0" y="1770612"/>
                </a:cubicBezTo>
                <a:cubicBezTo>
                  <a:pt x="-9863" y="1476983"/>
                  <a:pt x="-20675" y="1299145"/>
                  <a:pt x="0" y="1180414"/>
                </a:cubicBezTo>
                <a:cubicBezTo>
                  <a:pt x="20675" y="1061683"/>
                  <a:pt x="11678" y="815915"/>
                  <a:pt x="0" y="61480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Thuyền</a:t>
            </a:r>
            <a:r>
              <a:rPr lang="en-US" sz="7200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giấy</a:t>
            </a:r>
            <a:endParaRPr lang="en-US" sz="7200" dirty="0">
              <a:solidFill>
                <a:srgbClr val="0070C0"/>
              </a:solidFill>
              <a:latin typeface="UTM French Vanilla" panose="02040603050506020204" pitchFamily="18" charset="0"/>
            </a:endParaRPr>
          </a:p>
          <a:p>
            <a:pPr algn="just"/>
            <a:r>
              <a:rPr lang="en-US" sz="3600" dirty="0"/>
              <a:t>1. </a:t>
            </a:r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,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chợt</a:t>
            </a:r>
            <a:r>
              <a:rPr lang="en-US" sz="3600" dirty="0"/>
              <a:t> </a:t>
            </a:r>
            <a:r>
              <a:rPr lang="en-US" sz="3600" dirty="0" err="1"/>
              <a:t>cơn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trút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. Con </a:t>
            </a:r>
            <a:r>
              <a:rPr lang="en-US" sz="3600" dirty="0" err="1"/>
              <a:t>gấp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sân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6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515847" y="328301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99"/>
          </a:solidFill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câu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1425286" y="1766454"/>
            <a:ext cx="9840191" cy="4675910"/>
          </a:xfrm>
          <a:custGeom>
            <a:avLst/>
            <a:gdLst>
              <a:gd name="connsiteX0" fmla="*/ 0 w 9840191"/>
              <a:gd name="connsiteY0" fmla="*/ 779334 h 4675910"/>
              <a:gd name="connsiteX1" fmla="*/ 779334 w 9840191"/>
              <a:gd name="connsiteY1" fmla="*/ 0 h 4675910"/>
              <a:gd name="connsiteX2" fmla="*/ 1386646 w 9840191"/>
              <a:gd name="connsiteY2" fmla="*/ 0 h 4675910"/>
              <a:gd name="connsiteX3" fmla="*/ 1828327 w 9840191"/>
              <a:gd name="connsiteY3" fmla="*/ 0 h 4675910"/>
              <a:gd name="connsiteX4" fmla="*/ 2601269 w 9840191"/>
              <a:gd name="connsiteY4" fmla="*/ 0 h 4675910"/>
              <a:gd name="connsiteX5" fmla="*/ 3208581 w 9840191"/>
              <a:gd name="connsiteY5" fmla="*/ 0 h 4675910"/>
              <a:gd name="connsiteX6" fmla="*/ 4064338 w 9840191"/>
              <a:gd name="connsiteY6" fmla="*/ 0 h 4675910"/>
              <a:gd name="connsiteX7" fmla="*/ 4588835 w 9840191"/>
              <a:gd name="connsiteY7" fmla="*/ 0 h 4675910"/>
              <a:gd name="connsiteX8" fmla="*/ 5196146 w 9840191"/>
              <a:gd name="connsiteY8" fmla="*/ 0 h 4675910"/>
              <a:gd name="connsiteX9" fmla="*/ 5720643 w 9840191"/>
              <a:gd name="connsiteY9" fmla="*/ 0 h 4675910"/>
              <a:gd name="connsiteX10" fmla="*/ 6493585 w 9840191"/>
              <a:gd name="connsiteY10" fmla="*/ 0 h 4675910"/>
              <a:gd name="connsiteX11" fmla="*/ 7266527 w 9840191"/>
              <a:gd name="connsiteY11" fmla="*/ 0 h 4675910"/>
              <a:gd name="connsiteX12" fmla="*/ 8039469 w 9840191"/>
              <a:gd name="connsiteY12" fmla="*/ 0 h 4675910"/>
              <a:gd name="connsiteX13" fmla="*/ 9060857 w 9840191"/>
              <a:gd name="connsiteY13" fmla="*/ 0 h 4675910"/>
              <a:gd name="connsiteX14" fmla="*/ 9840191 w 9840191"/>
              <a:gd name="connsiteY14" fmla="*/ 779334 h 4675910"/>
              <a:gd name="connsiteX15" fmla="*/ 9840191 w 9840191"/>
              <a:gd name="connsiteY15" fmla="*/ 1433955 h 4675910"/>
              <a:gd name="connsiteX16" fmla="*/ 9840191 w 9840191"/>
              <a:gd name="connsiteY16" fmla="*/ 1963886 h 4675910"/>
              <a:gd name="connsiteX17" fmla="*/ 9840191 w 9840191"/>
              <a:gd name="connsiteY17" fmla="*/ 2649679 h 4675910"/>
              <a:gd name="connsiteX18" fmla="*/ 9840191 w 9840191"/>
              <a:gd name="connsiteY18" fmla="*/ 3241955 h 4675910"/>
              <a:gd name="connsiteX19" fmla="*/ 9840191 w 9840191"/>
              <a:gd name="connsiteY19" fmla="*/ 3896576 h 4675910"/>
              <a:gd name="connsiteX20" fmla="*/ 9060857 w 9840191"/>
              <a:gd name="connsiteY20" fmla="*/ 4675910 h 4675910"/>
              <a:gd name="connsiteX21" fmla="*/ 8370730 w 9840191"/>
              <a:gd name="connsiteY21" fmla="*/ 4675910 h 4675910"/>
              <a:gd name="connsiteX22" fmla="*/ 7514973 w 9840191"/>
              <a:gd name="connsiteY22" fmla="*/ 4675910 h 4675910"/>
              <a:gd name="connsiteX23" fmla="*/ 6742031 w 9840191"/>
              <a:gd name="connsiteY23" fmla="*/ 4675910 h 4675910"/>
              <a:gd name="connsiteX24" fmla="*/ 5886273 w 9840191"/>
              <a:gd name="connsiteY24" fmla="*/ 4675910 h 4675910"/>
              <a:gd name="connsiteX25" fmla="*/ 5196146 w 9840191"/>
              <a:gd name="connsiteY25" fmla="*/ 4675910 h 4675910"/>
              <a:gd name="connsiteX26" fmla="*/ 4754465 w 9840191"/>
              <a:gd name="connsiteY26" fmla="*/ 4675910 h 4675910"/>
              <a:gd name="connsiteX27" fmla="*/ 4312784 w 9840191"/>
              <a:gd name="connsiteY27" fmla="*/ 4675910 h 4675910"/>
              <a:gd name="connsiteX28" fmla="*/ 3871103 w 9840191"/>
              <a:gd name="connsiteY28" fmla="*/ 4675910 h 4675910"/>
              <a:gd name="connsiteX29" fmla="*/ 3098160 w 9840191"/>
              <a:gd name="connsiteY29" fmla="*/ 4675910 h 4675910"/>
              <a:gd name="connsiteX30" fmla="*/ 2573664 w 9840191"/>
              <a:gd name="connsiteY30" fmla="*/ 4675910 h 4675910"/>
              <a:gd name="connsiteX31" fmla="*/ 1966352 w 9840191"/>
              <a:gd name="connsiteY31" fmla="*/ 4675910 h 4675910"/>
              <a:gd name="connsiteX32" fmla="*/ 779334 w 9840191"/>
              <a:gd name="connsiteY32" fmla="*/ 4675910 h 4675910"/>
              <a:gd name="connsiteX33" fmla="*/ 0 w 9840191"/>
              <a:gd name="connsiteY33" fmla="*/ 3896576 h 4675910"/>
              <a:gd name="connsiteX34" fmla="*/ 0 w 9840191"/>
              <a:gd name="connsiteY34" fmla="*/ 3304300 h 4675910"/>
              <a:gd name="connsiteX35" fmla="*/ 0 w 9840191"/>
              <a:gd name="connsiteY35" fmla="*/ 2712024 h 4675910"/>
              <a:gd name="connsiteX36" fmla="*/ 0 w 9840191"/>
              <a:gd name="connsiteY36" fmla="*/ 2057403 h 4675910"/>
              <a:gd name="connsiteX37" fmla="*/ 0 w 9840191"/>
              <a:gd name="connsiteY37" fmla="*/ 1433955 h 4675910"/>
              <a:gd name="connsiteX38" fmla="*/ 0 w 9840191"/>
              <a:gd name="connsiteY38" fmla="*/ 779334 h 46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4675910" fill="none" extrusionOk="0">
                <a:moveTo>
                  <a:pt x="0" y="779334"/>
                </a:moveTo>
                <a:cubicBezTo>
                  <a:pt x="-27000" y="346905"/>
                  <a:pt x="275500" y="15007"/>
                  <a:pt x="779334" y="0"/>
                </a:cubicBezTo>
                <a:cubicBezTo>
                  <a:pt x="914767" y="21191"/>
                  <a:pt x="1112535" y="-22868"/>
                  <a:pt x="1386646" y="0"/>
                </a:cubicBezTo>
                <a:cubicBezTo>
                  <a:pt x="1660757" y="22868"/>
                  <a:pt x="1680091" y="-12056"/>
                  <a:pt x="1828327" y="0"/>
                </a:cubicBezTo>
                <a:cubicBezTo>
                  <a:pt x="1976563" y="12056"/>
                  <a:pt x="2402331" y="-25516"/>
                  <a:pt x="2601269" y="0"/>
                </a:cubicBezTo>
                <a:cubicBezTo>
                  <a:pt x="2800207" y="25516"/>
                  <a:pt x="2986825" y="4899"/>
                  <a:pt x="3208581" y="0"/>
                </a:cubicBezTo>
                <a:cubicBezTo>
                  <a:pt x="3430337" y="-4899"/>
                  <a:pt x="3860050" y="-22049"/>
                  <a:pt x="4064338" y="0"/>
                </a:cubicBezTo>
                <a:cubicBezTo>
                  <a:pt x="4268626" y="22049"/>
                  <a:pt x="4418475" y="-10608"/>
                  <a:pt x="4588835" y="0"/>
                </a:cubicBezTo>
                <a:cubicBezTo>
                  <a:pt x="4759195" y="10608"/>
                  <a:pt x="5041118" y="1353"/>
                  <a:pt x="5196146" y="0"/>
                </a:cubicBezTo>
                <a:cubicBezTo>
                  <a:pt x="5351174" y="-1353"/>
                  <a:pt x="5524351" y="-18056"/>
                  <a:pt x="5720643" y="0"/>
                </a:cubicBezTo>
                <a:cubicBezTo>
                  <a:pt x="5916935" y="18056"/>
                  <a:pt x="6284772" y="-26859"/>
                  <a:pt x="6493585" y="0"/>
                </a:cubicBezTo>
                <a:cubicBezTo>
                  <a:pt x="6702398" y="26859"/>
                  <a:pt x="6978451" y="7572"/>
                  <a:pt x="7266527" y="0"/>
                </a:cubicBezTo>
                <a:cubicBezTo>
                  <a:pt x="7554603" y="-7572"/>
                  <a:pt x="7700846" y="-20086"/>
                  <a:pt x="8039469" y="0"/>
                </a:cubicBezTo>
                <a:cubicBezTo>
                  <a:pt x="8378092" y="20086"/>
                  <a:pt x="8746488" y="21902"/>
                  <a:pt x="9060857" y="0"/>
                </a:cubicBezTo>
                <a:cubicBezTo>
                  <a:pt x="9457495" y="14377"/>
                  <a:pt x="9768454" y="278465"/>
                  <a:pt x="9840191" y="779334"/>
                </a:cubicBezTo>
                <a:cubicBezTo>
                  <a:pt x="9808476" y="973726"/>
                  <a:pt x="9827625" y="1128879"/>
                  <a:pt x="9840191" y="1433955"/>
                </a:cubicBezTo>
                <a:cubicBezTo>
                  <a:pt x="9852757" y="1739031"/>
                  <a:pt x="9830896" y="1729566"/>
                  <a:pt x="9840191" y="1963886"/>
                </a:cubicBezTo>
                <a:cubicBezTo>
                  <a:pt x="9849486" y="2198206"/>
                  <a:pt x="9825636" y="2315106"/>
                  <a:pt x="9840191" y="2649679"/>
                </a:cubicBezTo>
                <a:cubicBezTo>
                  <a:pt x="9854746" y="2984252"/>
                  <a:pt x="9867715" y="2970530"/>
                  <a:pt x="9840191" y="3241955"/>
                </a:cubicBezTo>
                <a:cubicBezTo>
                  <a:pt x="9812667" y="3513380"/>
                  <a:pt x="9856480" y="3588286"/>
                  <a:pt x="9840191" y="3896576"/>
                </a:cubicBezTo>
                <a:cubicBezTo>
                  <a:pt x="9831033" y="4306452"/>
                  <a:pt x="9577535" y="4705172"/>
                  <a:pt x="9060857" y="4675910"/>
                </a:cubicBezTo>
                <a:cubicBezTo>
                  <a:pt x="8813559" y="4641594"/>
                  <a:pt x="8557046" y="4676618"/>
                  <a:pt x="8370730" y="4675910"/>
                </a:cubicBezTo>
                <a:cubicBezTo>
                  <a:pt x="8184414" y="4675202"/>
                  <a:pt x="7834790" y="4716663"/>
                  <a:pt x="7514973" y="4675910"/>
                </a:cubicBezTo>
                <a:cubicBezTo>
                  <a:pt x="7195156" y="4635157"/>
                  <a:pt x="7050416" y="4677175"/>
                  <a:pt x="6742031" y="4675910"/>
                </a:cubicBezTo>
                <a:cubicBezTo>
                  <a:pt x="6433646" y="4674645"/>
                  <a:pt x="6302732" y="4652215"/>
                  <a:pt x="5886273" y="4675910"/>
                </a:cubicBezTo>
                <a:cubicBezTo>
                  <a:pt x="5469814" y="4699605"/>
                  <a:pt x="5388908" y="4647485"/>
                  <a:pt x="5196146" y="4675910"/>
                </a:cubicBezTo>
                <a:cubicBezTo>
                  <a:pt x="5003384" y="4704335"/>
                  <a:pt x="4896654" y="4692233"/>
                  <a:pt x="4754465" y="4675910"/>
                </a:cubicBezTo>
                <a:cubicBezTo>
                  <a:pt x="4612276" y="4659587"/>
                  <a:pt x="4516240" y="4662912"/>
                  <a:pt x="4312784" y="4675910"/>
                </a:cubicBezTo>
                <a:cubicBezTo>
                  <a:pt x="4109328" y="4688908"/>
                  <a:pt x="4089804" y="4683279"/>
                  <a:pt x="3871103" y="4675910"/>
                </a:cubicBezTo>
                <a:cubicBezTo>
                  <a:pt x="3652402" y="4668541"/>
                  <a:pt x="3339069" y="4701179"/>
                  <a:pt x="3098160" y="4675910"/>
                </a:cubicBezTo>
                <a:cubicBezTo>
                  <a:pt x="2857251" y="4650641"/>
                  <a:pt x="2690757" y="4695369"/>
                  <a:pt x="2573664" y="4675910"/>
                </a:cubicBezTo>
                <a:cubicBezTo>
                  <a:pt x="2456571" y="4656451"/>
                  <a:pt x="2120595" y="4663365"/>
                  <a:pt x="1966352" y="4675910"/>
                </a:cubicBezTo>
                <a:cubicBezTo>
                  <a:pt x="1812109" y="4688455"/>
                  <a:pt x="1225655" y="4692661"/>
                  <a:pt x="779334" y="4675910"/>
                </a:cubicBezTo>
                <a:cubicBezTo>
                  <a:pt x="385176" y="4692355"/>
                  <a:pt x="53443" y="4329466"/>
                  <a:pt x="0" y="3896576"/>
                </a:cubicBezTo>
                <a:cubicBezTo>
                  <a:pt x="-4402" y="3727664"/>
                  <a:pt x="-18278" y="3527164"/>
                  <a:pt x="0" y="3304300"/>
                </a:cubicBezTo>
                <a:cubicBezTo>
                  <a:pt x="18278" y="3081436"/>
                  <a:pt x="-9795" y="2886323"/>
                  <a:pt x="0" y="2712024"/>
                </a:cubicBezTo>
                <a:cubicBezTo>
                  <a:pt x="9795" y="2537725"/>
                  <a:pt x="-20414" y="2235927"/>
                  <a:pt x="0" y="2057403"/>
                </a:cubicBezTo>
                <a:cubicBezTo>
                  <a:pt x="20414" y="1878879"/>
                  <a:pt x="-20514" y="1572431"/>
                  <a:pt x="0" y="1433955"/>
                </a:cubicBezTo>
                <a:cubicBezTo>
                  <a:pt x="20514" y="1295479"/>
                  <a:pt x="14253" y="1025388"/>
                  <a:pt x="0" y="779334"/>
                </a:cubicBezTo>
                <a:close/>
              </a:path>
              <a:path w="9840191" h="4675910" stroke="0" extrusionOk="0">
                <a:moveTo>
                  <a:pt x="0" y="779334"/>
                </a:moveTo>
                <a:cubicBezTo>
                  <a:pt x="-83330" y="312797"/>
                  <a:pt x="350511" y="40756"/>
                  <a:pt x="779334" y="0"/>
                </a:cubicBezTo>
                <a:cubicBezTo>
                  <a:pt x="1050740" y="-7080"/>
                  <a:pt x="1199863" y="-4698"/>
                  <a:pt x="1386646" y="0"/>
                </a:cubicBezTo>
                <a:cubicBezTo>
                  <a:pt x="1573429" y="4698"/>
                  <a:pt x="1814987" y="36365"/>
                  <a:pt x="2159588" y="0"/>
                </a:cubicBezTo>
                <a:cubicBezTo>
                  <a:pt x="2504189" y="-36365"/>
                  <a:pt x="2508071" y="-4152"/>
                  <a:pt x="2601269" y="0"/>
                </a:cubicBezTo>
                <a:cubicBezTo>
                  <a:pt x="2694467" y="4152"/>
                  <a:pt x="3065453" y="20493"/>
                  <a:pt x="3374211" y="0"/>
                </a:cubicBezTo>
                <a:cubicBezTo>
                  <a:pt x="3682969" y="-20493"/>
                  <a:pt x="3702799" y="16713"/>
                  <a:pt x="3815892" y="0"/>
                </a:cubicBezTo>
                <a:cubicBezTo>
                  <a:pt x="3928985" y="-16713"/>
                  <a:pt x="4431264" y="-26462"/>
                  <a:pt x="4588835" y="0"/>
                </a:cubicBezTo>
                <a:cubicBezTo>
                  <a:pt x="4746406" y="26462"/>
                  <a:pt x="4991491" y="8606"/>
                  <a:pt x="5278961" y="0"/>
                </a:cubicBezTo>
                <a:cubicBezTo>
                  <a:pt x="5566431" y="-8606"/>
                  <a:pt x="5729495" y="-15321"/>
                  <a:pt x="5886273" y="0"/>
                </a:cubicBezTo>
                <a:cubicBezTo>
                  <a:pt x="6043051" y="15321"/>
                  <a:pt x="6246824" y="7222"/>
                  <a:pt x="6576400" y="0"/>
                </a:cubicBezTo>
                <a:cubicBezTo>
                  <a:pt x="6905976" y="-7222"/>
                  <a:pt x="7168388" y="-26036"/>
                  <a:pt x="7349342" y="0"/>
                </a:cubicBezTo>
                <a:cubicBezTo>
                  <a:pt x="7530296" y="26036"/>
                  <a:pt x="7801221" y="32082"/>
                  <a:pt x="8039469" y="0"/>
                </a:cubicBezTo>
                <a:cubicBezTo>
                  <a:pt x="8277717" y="-32082"/>
                  <a:pt x="8598041" y="43472"/>
                  <a:pt x="9060857" y="0"/>
                </a:cubicBezTo>
                <a:cubicBezTo>
                  <a:pt x="9564193" y="-61678"/>
                  <a:pt x="9841975" y="377856"/>
                  <a:pt x="9840191" y="779334"/>
                </a:cubicBezTo>
                <a:cubicBezTo>
                  <a:pt x="9812703" y="978951"/>
                  <a:pt x="9820385" y="1247587"/>
                  <a:pt x="9840191" y="1402782"/>
                </a:cubicBezTo>
                <a:cubicBezTo>
                  <a:pt x="9859997" y="1557977"/>
                  <a:pt x="9816817" y="1811270"/>
                  <a:pt x="9840191" y="2057403"/>
                </a:cubicBezTo>
                <a:cubicBezTo>
                  <a:pt x="9863565" y="2303536"/>
                  <a:pt x="9815414" y="2485835"/>
                  <a:pt x="9840191" y="2618507"/>
                </a:cubicBezTo>
                <a:cubicBezTo>
                  <a:pt x="9864968" y="2751179"/>
                  <a:pt x="9849515" y="2933469"/>
                  <a:pt x="9840191" y="3210783"/>
                </a:cubicBezTo>
                <a:cubicBezTo>
                  <a:pt x="9830867" y="3488097"/>
                  <a:pt x="9818781" y="3637045"/>
                  <a:pt x="9840191" y="3896576"/>
                </a:cubicBezTo>
                <a:cubicBezTo>
                  <a:pt x="9842366" y="4295150"/>
                  <a:pt x="9568672" y="4657493"/>
                  <a:pt x="9060857" y="4675910"/>
                </a:cubicBezTo>
                <a:cubicBezTo>
                  <a:pt x="8866935" y="4657543"/>
                  <a:pt x="8813886" y="4686032"/>
                  <a:pt x="8619176" y="4675910"/>
                </a:cubicBezTo>
                <a:cubicBezTo>
                  <a:pt x="8424466" y="4665788"/>
                  <a:pt x="8181898" y="4701625"/>
                  <a:pt x="7846234" y="4675910"/>
                </a:cubicBezTo>
                <a:cubicBezTo>
                  <a:pt x="7510570" y="4650195"/>
                  <a:pt x="7541929" y="4655312"/>
                  <a:pt x="7404552" y="4675910"/>
                </a:cubicBezTo>
                <a:cubicBezTo>
                  <a:pt x="7267175" y="4696508"/>
                  <a:pt x="7077507" y="4686950"/>
                  <a:pt x="6880056" y="4675910"/>
                </a:cubicBezTo>
                <a:cubicBezTo>
                  <a:pt x="6682605" y="4664870"/>
                  <a:pt x="6414157" y="4686050"/>
                  <a:pt x="6272744" y="4675910"/>
                </a:cubicBezTo>
                <a:cubicBezTo>
                  <a:pt x="6131331" y="4665770"/>
                  <a:pt x="5964272" y="4649017"/>
                  <a:pt x="5665433" y="4675910"/>
                </a:cubicBezTo>
                <a:cubicBezTo>
                  <a:pt x="5366594" y="4702803"/>
                  <a:pt x="5321684" y="4683516"/>
                  <a:pt x="5223751" y="4675910"/>
                </a:cubicBezTo>
                <a:cubicBezTo>
                  <a:pt x="5125818" y="4668304"/>
                  <a:pt x="5000040" y="4664784"/>
                  <a:pt x="4782070" y="4675910"/>
                </a:cubicBezTo>
                <a:cubicBezTo>
                  <a:pt x="4564100" y="4687036"/>
                  <a:pt x="4502447" y="4676002"/>
                  <a:pt x="4340389" y="4675910"/>
                </a:cubicBezTo>
                <a:cubicBezTo>
                  <a:pt x="4178331" y="4675818"/>
                  <a:pt x="3861633" y="4663345"/>
                  <a:pt x="3733077" y="4675910"/>
                </a:cubicBezTo>
                <a:cubicBezTo>
                  <a:pt x="3604521" y="4688475"/>
                  <a:pt x="3321056" y="4670202"/>
                  <a:pt x="3042950" y="4675910"/>
                </a:cubicBezTo>
                <a:cubicBezTo>
                  <a:pt x="2764844" y="4681618"/>
                  <a:pt x="2476423" y="4687246"/>
                  <a:pt x="2187193" y="4675910"/>
                </a:cubicBezTo>
                <a:cubicBezTo>
                  <a:pt x="1897963" y="4664574"/>
                  <a:pt x="1718927" y="4657753"/>
                  <a:pt x="1497066" y="4675910"/>
                </a:cubicBezTo>
                <a:cubicBezTo>
                  <a:pt x="1275205" y="4694067"/>
                  <a:pt x="1132675" y="4684971"/>
                  <a:pt x="779334" y="4675910"/>
                </a:cubicBezTo>
                <a:cubicBezTo>
                  <a:pt x="353111" y="4783355"/>
                  <a:pt x="-2592" y="4315229"/>
                  <a:pt x="0" y="3896576"/>
                </a:cubicBezTo>
                <a:cubicBezTo>
                  <a:pt x="-15731" y="3748048"/>
                  <a:pt x="1839" y="3588506"/>
                  <a:pt x="0" y="3335472"/>
                </a:cubicBezTo>
                <a:cubicBezTo>
                  <a:pt x="-1839" y="3082438"/>
                  <a:pt x="-25472" y="3016906"/>
                  <a:pt x="0" y="2712024"/>
                </a:cubicBezTo>
                <a:cubicBezTo>
                  <a:pt x="25472" y="2407142"/>
                  <a:pt x="23431" y="2407739"/>
                  <a:pt x="0" y="2150920"/>
                </a:cubicBezTo>
                <a:cubicBezTo>
                  <a:pt x="-23431" y="1894101"/>
                  <a:pt x="-20023" y="1726113"/>
                  <a:pt x="0" y="1465127"/>
                </a:cubicBezTo>
                <a:cubicBezTo>
                  <a:pt x="20023" y="1204141"/>
                  <a:pt x="-33260" y="1118137"/>
                  <a:pt x="0" y="77933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2. Con </a:t>
            </a:r>
            <a:r>
              <a:rPr lang="en-US" sz="3600" dirty="0" err="1"/>
              <a:t>cười</a:t>
            </a:r>
            <a:r>
              <a:rPr lang="en-US" sz="3600" dirty="0"/>
              <a:t> </a:t>
            </a:r>
            <a:r>
              <a:rPr lang="en-US" sz="3600" dirty="0" err="1"/>
              <a:t>vui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thú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dập</a:t>
            </a:r>
            <a:r>
              <a:rPr lang="en-US" sz="3600" dirty="0"/>
              <a:t> </a:t>
            </a:r>
            <a:r>
              <a:rPr lang="en-US" sz="3600" dirty="0" err="1"/>
              <a:t>dềnh</a:t>
            </a:r>
            <a:r>
              <a:rPr lang="en-US" sz="3600" dirty="0"/>
              <a:t> </a:t>
            </a:r>
            <a:r>
              <a:rPr lang="en-US" sz="3600" dirty="0" err="1"/>
              <a:t>trôi</a:t>
            </a:r>
            <a:r>
              <a:rPr lang="en-US" sz="3600" dirty="0"/>
              <a:t>. Con </a:t>
            </a:r>
            <a:r>
              <a:rPr lang="en-US" sz="3600" dirty="0" err="1"/>
              <a:t>gửi</a:t>
            </a:r>
            <a:r>
              <a:rPr lang="en-US" sz="3600" dirty="0"/>
              <a:t> </a:t>
            </a:r>
            <a:r>
              <a:rPr lang="en-US" sz="3600" dirty="0" err="1"/>
              <a:t>gắm</a:t>
            </a:r>
            <a:r>
              <a:rPr lang="en-US" sz="3600" dirty="0"/>
              <a:t> </a:t>
            </a:r>
            <a:r>
              <a:rPr lang="en-US" sz="3600" dirty="0" err="1"/>
              <a:t>mong</a:t>
            </a:r>
            <a:r>
              <a:rPr lang="en-US" sz="3600" dirty="0"/>
              <a:t> </a:t>
            </a:r>
            <a:r>
              <a:rPr lang="en-US" sz="3600" dirty="0" err="1"/>
              <a:t>ước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ánh</a:t>
            </a:r>
            <a:r>
              <a:rPr lang="en-US" sz="3600" dirty="0"/>
              <a:t> </a:t>
            </a:r>
            <a:r>
              <a:rPr lang="en-US" sz="3600" dirty="0" err="1"/>
              <a:t>mắt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veo</a:t>
            </a:r>
            <a:r>
              <a:rPr lang="en-US" sz="3600" dirty="0"/>
              <a:t> </a:t>
            </a:r>
            <a:r>
              <a:rPr lang="en-US" sz="3600" dirty="0" err="1"/>
              <a:t>dõi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từng</a:t>
            </a:r>
            <a:r>
              <a:rPr lang="en-US" sz="3600" dirty="0"/>
              <a:t> con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lênh</a:t>
            </a:r>
            <a:r>
              <a:rPr lang="en-US" sz="3600" dirty="0"/>
              <a:t> </a:t>
            </a:r>
            <a:r>
              <a:rPr lang="en-US" sz="3600" dirty="0" err="1"/>
              <a:t>đênh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? Con </a:t>
            </a:r>
            <a:r>
              <a:rPr lang="en-US" sz="3600" dirty="0" err="1"/>
              <a:t>mơ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trưởng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nàng</a:t>
            </a:r>
            <a:r>
              <a:rPr lang="en-US" sz="3600" dirty="0"/>
              <a:t> </a:t>
            </a:r>
            <a:r>
              <a:rPr lang="en-US" sz="3600" dirty="0" err="1"/>
              <a:t>tiên</a:t>
            </a:r>
            <a:r>
              <a:rPr lang="en-US" sz="3600" dirty="0"/>
              <a:t> </a:t>
            </a:r>
            <a:r>
              <a:rPr lang="en-US" sz="3600" dirty="0" err="1"/>
              <a:t>cá</a:t>
            </a:r>
            <a:r>
              <a:rPr lang="en-US" sz="3600" dirty="0"/>
              <a:t>, hay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cánh</a:t>
            </a:r>
            <a:r>
              <a:rPr lang="en-US" sz="3600" dirty="0"/>
              <a:t> </a:t>
            </a:r>
            <a:r>
              <a:rPr lang="en-US" sz="3600" dirty="0" err="1"/>
              <a:t>chim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 dang </a:t>
            </a:r>
            <a:r>
              <a:rPr lang="en-US" sz="3600" dirty="0" err="1"/>
              <a:t>rộng</a:t>
            </a:r>
            <a:r>
              <a:rPr lang="en-US" sz="3600" dirty="0"/>
              <a:t> </a:t>
            </a:r>
            <a:r>
              <a:rPr lang="en-US" sz="3600" dirty="0" err="1"/>
              <a:t>cánh</a:t>
            </a:r>
            <a:r>
              <a:rPr lang="en-US" sz="3600" dirty="0"/>
              <a:t> bay </a:t>
            </a:r>
            <a:r>
              <a:rPr lang="en-US" sz="3600" dirty="0" err="1"/>
              <a:t>tới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miền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 </a:t>
            </a:r>
            <a:r>
              <a:rPr lang="en-US" sz="3600" dirty="0" err="1"/>
              <a:t>thẳm</a:t>
            </a:r>
            <a:r>
              <a:rPr lang="en-US" sz="3600" dirty="0"/>
              <a:t>?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cứ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trí</a:t>
            </a:r>
            <a:r>
              <a:rPr lang="en-US" sz="3600" dirty="0"/>
              <a:t> </a:t>
            </a:r>
            <a:r>
              <a:rPr lang="en-US" sz="3600" dirty="0" err="1"/>
              <a:t>tưởng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bay </a:t>
            </a:r>
            <a:r>
              <a:rPr lang="en-US" sz="3600" dirty="0" err="1"/>
              <a:t>xa</a:t>
            </a:r>
            <a:r>
              <a:rPr lang="en-US" sz="3600" dirty="0"/>
              <a:t>, con </a:t>
            </a:r>
            <a:r>
              <a:rPr lang="en-US" sz="3600" dirty="0" err="1"/>
              <a:t>nhé</a:t>
            </a:r>
            <a:r>
              <a:rPr lang="en-US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25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515847" y="328301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99"/>
          </a:solidFill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câu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1425286" y="1766454"/>
            <a:ext cx="9840191" cy="4675910"/>
          </a:xfrm>
          <a:custGeom>
            <a:avLst/>
            <a:gdLst>
              <a:gd name="connsiteX0" fmla="*/ 0 w 9840191"/>
              <a:gd name="connsiteY0" fmla="*/ 779334 h 4675910"/>
              <a:gd name="connsiteX1" fmla="*/ 779334 w 9840191"/>
              <a:gd name="connsiteY1" fmla="*/ 0 h 4675910"/>
              <a:gd name="connsiteX2" fmla="*/ 1386646 w 9840191"/>
              <a:gd name="connsiteY2" fmla="*/ 0 h 4675910"/>
              <a:gd name="connsiteX3" fmla="*/ 1828327 w 9840191"/>
              <a:gd name="connsiteY3" fmla="*/ 0 h 4675910"/>
              <a:gd name="connsiteX4" fmla="*/ 2601269 w 9840191"/>
              <a:gd name="connsiteY4" fmla="*/ 0 h 4675910"/>
              <a:gd name="connsiteX5" fmla="*/ 3208581 w 9840191"/>
              <a:gd name="connsiteY5" fmla="*/ 0 h 4675910"/>
              <a:gd name="connsiteX6" fmla="*/ 4064338 w 9840191"/>
              <a:gd name="connsiteY6" fmla="*/ 0 h 4675910"/>
              <a:gd name="connsiteX7" fmla="*/ 4588835 w 9840191"/>
              <a:gd name="connsiteY7" fmla="*/ 0 h 4675910"/>
              <a:gd name="connsiteX8" fmla="*/ 5196146 w 9840191"/>
              <a:gd name="connsiteY8" fmla="*/ 0 h 4675910"/>
              <a:gd name="connsiteX9" fmla="*/ 5720643 w 9840191"/>
              <a:gd name="connsiteY9" fmla="*/ 0 h 4675910"/>
              <a:gd name="connsiteX10" fmla="*/ 6493585 w 9840191"/>
              <a:gd name="connsiteY10" fmla="*/ 0 h 4675910"/>
              <a:gd name="connsiteX11" fmla="*/ 7266527 w 9840191"/>
              <a:gd name="connsiteY11" fmla="*/ 0 h 4675910"/>
              <a:gd name="connsiteX12" fmla="*/ 8039469 w 9840191"/>
              <a:gd name="connsiteY12" fmla="*/ 0 h 4675910"/>
              <a:gd name="connsiteX13" fmla="*/ 9060857 w 9840191"/>
              <a:gd name="connsiteY13" fmla="*/ 0 h 4675910"/>
              <a:gd name="connsiteX14" fmla="*/ 9840191 w 9840191"/>
              <a:gd name="connsiteY14" fmla="*/ 779334 h 4675910"/>
              <a:gd name="connsiteX15" fmla="*/ 9840191 w 9840191"/>
              <a:gd name="connsiteY15" fmla="*/ 1433955 h 4675910"/>
              <a:gd name="connsiteX16" fmla="*/ 9840191 w 9840191"/>
              <a:gd name="connsiteY16" fmla="*/ 1963886 h 4675910"/>
              <a:gd name="connsiteX17" fmla="*/ 9840191 w 9840191"/>
              <a:gd name="connsiteY17" fmla="*/ 2649679 h 4675910"/>
              <a:gd name="connsiteX18" fmla="*/ 9840191 w 9840191"/>
              <a:gd name="connsiteY18" fmla="*/ 3241955 h 4675910"/>
              <a:gd name="connsiteX19" fmla="*/ 9840191 w 9840191"/>
              <a:gd name="connsiteY19" fmla="*/ 3896576 h 4675910"/>
              <a:gd name="connsiteX20" fmla="*/ 9060857 w 9840191"/>
              <a:gd name="connsiteY20" fmla="*/ 4675910 h 4675910"/>
              <a:gd name="connsiteX21" fmla="*/ 8370730 w 9840191"/>
              <a:gd name="connsiteY21" fmla="*/ 4675910 h 4675910"/>
              <a:gd name="connsiteX22" fmla="*/ 7514973 w 9840191"/>
              <a:gd name="connsiteY22" fmla="*/ 4675910 h 4675910"/>
              <a:gd name="connsiteX23" fmla="*/ 6742031 w 9840191"/>
              <a:gd name="connsiteY23" fmla="*/ 4675910 h 4675910"/>
              <a:gd name="connsiteX24" fmla="*/ 5886273 w 9840191"/>
              <a:gd name="connsiteY24" fmla="*/ 4675910 h 4675910"/>
              <a:gd name="connsiteX25" fmla="*/ 5196146 w 9840191"/>
              <a:gd name="connsiteY25" fmla="*/ 4675910 h 4675910"/>
              <a:gd name="connsiteX26" fmla="*/ 4754465 w 9840191"/>
              <a:gd name="connsiteY26" fmla="*/ 4675910 h 4675910"/>
              <a:gd name="connsiteX27" fmla="*/ 4312784 w 9840191"/>
              <a:gd name="connsiteY27" fmla="*/ 4675910 h 4675910"/>
              <a:gd name="connsiteX28" fmla="*/ 3871103 w 9840191"/>
              <a:gd name="connsiteY28" fmla="*/ 4675910 h 4675910"/>
              <a:gd name="connsiteX29" fmla="*/ 3098160 w 9840191"/>
              <a:gd name="connsiteY29" fmla="*/ 4675910 h 4675910"/>
              <a:gd name="connsiteX30" fmla="*/ 2573664 w 9840191"/>
              <a:gd name="connsiteY30" fmla="*/ 4675910 h 4675910"/>
              <a:gd name="connsiteX31" fmla="*/ 1966352 w 9840191"/>
              <a:gd name="connsiteY31" fmla="*/ 4675910 h 4675910"/>
              <a:gd name="connsiteX32" fmla="*/ 779334 w 9840191"/>
              <a:gd name="connsiteY32" fmla="*/ 4675910 h 4675910"/>
              <a:gd name="connsiteX33" fmla="*/ 0 w 9840191"/>
              <a:gd name="connsiteY33" fmla="*/ 3896576 h 4675910"/>
              <a:gd name="connsiteX34" fmla="*/ 0 w 9840191"/>
              <a:gd name="connsiteY34" fmla="*/ 3304300 h 4675910"/>
              <a:gd name="connsiteX35" fmla="*/ 0 w 9840191"/>
              <a:gd name="connsiteY35" fmla="*/ 2712024 h 4675910"/>
              <a:gd name="connsiteX36" fmla="*/ 0 w 9840191"/>
              <a:gd name="connsiteY36" fmla="*/ 2057403 h 4675910"/>
              <a:gd name="connsiteX37" fmla="*/ 0 w 9840191"/>
              <a:gd name="connsiteY37" fmla="*/ 1433955 h 4675910"/>
              <a:gd name="connsiteX38" fmla="*/ 0 w 9840191"/>
              <a:gd name="connsiteY38" fmla="*/ 779334 h 467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4675910" fill="none" extrusionOk="0">
                <a:moveTo>
                  <a:pt x="0" y="779334"/>
                </a:moveTo>
                <a:cubicBezTo>
                  <a:pt x="-27000" y="346905"/>
                  <a:pt x="275500" y="15007"/>
                  <a:pt x="779334" y="0"/>
                </a:cubicBezTo>
                <a:cubicBezTo>
                  <a:pt x="914767" y="21191"/>
                  <a:pt x="1112535" y="-22868"/>
                  <a:pt x="1386646" y="0"/>
                </a:cubicBezTo>
                <a:cubicBezTo>
                  <a:pt x="1660757" y="22868"/>
                  <a:pt x="1680091" y="-12056"/>
                  <a:pt x="1828327" y="0"/>
                </a:cubicBezTo>
                <a:cubicBezTo>
                  <a:pt x="1976563" y="12056"/>
                  <a:pt x="2402331" y="-25516"/>
                  <a:pt x="2601269" y="0"/>
                </a:cubicBezTo>
                <a:cubicBezTo>
                  <a:pt x="2800207" y="25516"/>
                  <a:pt x="2986825" y="4899"/>
                  <a:pt x="3208581" y="0"/>
                </a:cubicBezTo>
                <a:cubicBezTo>
                  <a:pt x="3430337" y="-4899"/>
                  <a:pt x="3860050" y="-22049"/>
                  <a:pt x="4064338" y="0"/>
                </a:cubicBezTo>
                <a:cubicBezTo>
                  <a:pt x="4268626" y="22049"/>
                  <a:pt x="4418475" y="-10608"/>
                  <a:pt x="4588835" y="0"/>
                </a:cubicBezTo>
                <a:cubicBezTo>
                  <a:pt x="4759195" y="10608"/>
                  <a:pt x="5041118" y="1353"/>
                  <a:pt x="5196146" y="0"/>
                </a:cubicBezTo>
                <a:cubicBezTo>
                  <a:pt x="5351174" y="-1353"/>
                  <a:pt x="5524351" y="-18056"/>
                  <a:pt x="5720643" y="0"/>
                </a:cubicBezTo>
                <a:cubicBezTo>
                  <a:pt x="5916935" y="18056"/>
                  <a:pt x="6284772" y="-26859"/>
                  <a:pt x="6493585" y="0"/>
                </a:cubicBezTo>
                <a:cubicBezTo>
                  <a:pt x="6702398" y="26859"/>
                  <a:pt x="6978451" y="7572"/>
                  <a:pt x="7266527" y="0"/>
                </a:cubicBezTo>
                <a:cubicBezTo>
                  <a:pt x="7554603" y="-7572"/>
                  <a:pt x="7700846" y="-20086"/>
                  <a:pt x="8039469" y="0"/>
                </a:cubicBezTo>
                <a:cubicBezTo>
                  <a:pt x="8378092" y="20086"/>
                  <a:pt x="8746488" y="21902"/>
                  <a:pt x="9060857" y="0"/>
                </a:cubicBezTo>
                <a:cubicBezTo>
                  <a:pt x="9457495" y="14377"/>
                  <a:pt x="9768454" y="278465"/>
                  <a:pt x="9840191" y="779334"/>
                </a:cubicBezTo>
                <a:cubicBezTo>
                  <a:pt x="9808476" y="973726"/>
                  <a:pt x="9827625" y="1128879"/>
                  <a:pt x="9840191" y="1433955"/>
                </a:cubicBezTo>
                <a:cubicBezTo>
                  <a:pt x="9852757" y="1739031"/>
                  <a:pt x="9830896" y="1729566"/>
                  <a:pt x="9840191" y="1963886"/>
                </a:cubicBezTo>
                <a:cubicBezTo>
                  <a:pt x="9849486" y="2198206"/>
                  <a:pt x="9825636" y="2315106"/>
                  <a:pt x="9840191" y="2649679"/>
                </a:cubicBezTo>
                <a:cubicBezTo>
                  <a:pt x="9854746" y="2984252"/>
                  <a:pt x="9867715" y="2970530"/>
                  <a:pt x="9840191" y="3241955"/>
                </a:cubicBezTo>
                <a:cubicBezTo>
                  <a:pt x="9812667" y="3513380"/>
                  <a:pt x="9856480" y="3588286"/>
                  <a:pt x="9840191" y="3896576"/>
                </a:cubicBezTo>
                <a:cubicBezTo>
                  <a:pt x="9831033" y="4306452"/>
                  <a:pt x="9577535" y="4705172"/>
                  <a:pt x="9060857" y="4675910"/>
                </a:cubicBezTo>
                <a:cubicBezTo>
                  <a:pt x="8813559" y="4641594"/>
                  <a:pt x="8557046" y="4676618"/>
                  <a:pt x="8370730" y="4675910"/>
                </a:cubicBezTo>
                <a:cubicBezTo>
                  <a:pt x="8184414" y="4675202"/>
                  <a:pt x="7834790" y="4716663"/>
                  <a:pt x="7514973" y="4675910"/>
                </a:cubicBezTo>
                <a:cubicBezTo>
                  <a:pt x="7195156" y="4635157"/>
                  <a:pt x="7050416" y="4677175"/>
                  <a:pt x="6742031" y="4675910"/>
                </a:cubicBezTo>
                <a:cubicBezTo>
                  <a:pt x="6433646" y="4674645"/>
                  <a:pt x="6302732" y="4652215"/>
                  <a:pt x="5886273" y="4675910"/>
                </a:cubicBezTo>
                <a:cubicBezTo>
                  <a:pt x="5469814" y="4699605"/>
                  <a:pt x="5388908" y="4647485"/>
                  <a:pt x="5196146" y="4675910"/>
                </a:cubicBezTo>
                <a:cubicBezTo>
                  <a:pt x="5003384" y="4704335"/>
                  <a:pt x="4896654" y="4692233"/>
                  <a:pt x="4754465" y="4675910"/>
                </a:cubicBezTo>
                <a:cubicBezTo>
                  <a:pt x="4612276" y="4659587"/>
                  <a:pt x="4516240" y="4662912"/>
                  <a:pt x="4312784" y="4675910"/>
                </a:cubicBezTo>
                <a:cubicBezTo>
                  <a:pt x="4109328" y="4688908"/>
                  <a:pt x="4089804" y="4683279"/>
                  <a:pt x="3871103" y="4675910"/>
                </a:cubicBezTo>
                <a:cubicBezTo>
                  <a:pt x="3652402" y="4668541"/>
                  <a:pt x="3339069" y="4701179"/>
                  <a:pt x="3098160" y="4675910"/>
                </a:cubicBezTo>
                <a:cubicBezTo>
                  <a:pt x="2857251" y="4650641"/>
                  <a:pt x="2690757" y="4695369"/>
                  <a:pt x="2573664" y="4675910"/>
                </a:cubicBezTo>
                <a:cubicBezTo>
                  <a:pt x="2456571" y="4656451"/>
                  <a:pt x="2120595" y="4663365"/>
                  <a:pt x="1966352" y="4675910"/>
                </a:cubicBezTo>
                <a:cubicBezTo>
                  <a:pt x="1812109" y="4688455"/>
                  <a:pt x="1225655" y="4692661"/>
                  <a:pt x="779334" y="4675910"/>
                </a:cubicBezTo>
                <a:cubicBezTo>
                  <a:pt x="385176" y="4692355"/>
                  <a:pt x="53443" y="4329466"/>
                  <a:pt x="0" y="3896576"/>
                </a:cubicBezTo>
                <a:cubicBezTo>
                  <a:pt x="-4402" y="3727664"/>
                  <a:pt x="-18278" y="3527164"/>
                  <a:pt x="0" y="3304300"/>
                </a:cubicBezTo>
                <a:cubicBezTo>
                  <a:pt x="18278" y="3081436"/>
                  <a:pt x="-9795" y="2886323"/>
                  <a:pt x="0" y="2712024"/>
                </a:cubicBezTo>
                <a:cubicBezTo>
                  <a:pt x="9795" y="2537725"/>
                  <a:pt x="-20414" y="2235927"/>
                  <a:pt x="0" y="2057403"/>
                </a:cubicBezTo>
                <a:cubicBezTo>
                  <a:pt x="20414" y="1878879"/>
                  <a:pt x="-20514" y="1572431"/>
                  <a:pt x="0" y="1433955"/>
                </a:cubicBezTo>
                <a:cubicBezTo>
                  <a:pt x="20514" y="1295479"/>
                  <a:pt x="14253" y="1025388"/>
                  <a:pt x="0" y="779334"/>
                </a:cubicBezTo>
                <a:close/>
              </a:path>
              <a:path w="9840191" h="4675910" stroke="0" extrusionOk="0">
                <a:moveTo>
                  <a:pt x="0" y="779334"/>
                </a:moveTo>
                <a:cubicBezTo>
                  <a:pt x="-83330" y="312797"/>
                  <a:pt x="350511" y="40756"/>
                  <a:pt x="779334" y="0"/>
                </a:cubicBezTo>
                <a:cubicBezTo>
                  <a:pt x="1050740" y="-7080"/>
                  <a:pt x="1199863" y="-4698"/>
                  <a:pt x="1386646" y="0"/>
                </a:cubicBezTo>
                <a:cubicBezTo>
                  <a:pt x="1573429" y="4698"/>
                  <a:pt x="1814987" y="36365"/>
                  <a:pt x="2159588" y="0"/>
                </a:cubicBezTo>
                <a:cubicBezTo>
                  <a:pt x="2504189" y="-36365"/>
                  <a:pt x="2508071" y="-4152"/>
                  <a:pt x="2601269" y="0"/>
                </a:cubicBezTo>
                <a:cubicBezTo>
                  <a:pt x="2694467" y="4152"/>
                  <a:pt x="3065453" y="20493"/>
                  <a:pt x="3374211" y="0"/>
                </a:cubicBezTo>
                <a:cubicBezTo>
                  <a:pt x="3682969" y="-20493"/>
                  <a:pt x="3702799" y="16713"/>
                  <a:pt x="3815892" y="0"/>
                </a:cubicBezTo>
                <a:cubicBezTo>
                  <a:pt x="3928985" y="-16713"/>
                  <a:pt x="4431264" y="-26462"/>
                  <a:pt x="4588835" y="0"/>
                </a:cubicBezTo>
                <a:cubicBezTo>
                  <a:pt x="4746406" y="26462"/>
                  <a:pt x="4991491" y="8606"/>
                  <a:pt x="5278961" y="0"/>
                </a:cubicBezTo>
                <a:cubicBezTo>
                  <a:pt x="5566431" y="-8606"/>
                  <a:pt x="5729495" y="-15321"/>
                  <a:pt x="5886273" y="0"/>
                </a:cubicBezTo>
                <a:cubicBezTo>
                  <a:pt x="6043051" y="15321"/>
                  <a:pt x="6246824" y="7222"/>
                  <a:pt x="6576400" y="0"/>
                </a:cubicBezTo>
                <a:cubicBezTo>
                  <a:pt x="6905976" y="-7222"/>
                  <a:pt x="7168388" y="-26036"/>
                  <a:pt x="7349342" y="0"/>
                </a:cubicBezTo>
                <a:cubicBezTo>
                  <a:pt x="7530296" y="26036"/>
                  <a:pt x="7801221" y="32082"/>
                  <a:pt x="8039469" y="0"/>
                </a:cubicBezTo>
                <a:cubicBezTo>
                  <a:pt x="8277717" y="-32082"/>
                  <a:pt x="8598041" y="43472"/>
                  <a:pt x="9060857" y="0"/>
                </a:cubicBezTo>
                <a:cubicBezTo>
                  <a:pt x="9564193" y="-61678"/>
                  <a:pt x="9841975" y="377856"/>
                  <a:pt x="9840191" y="779334"/>
                </a:cubicBezTo>
                <a:cubicBezTo>
                  <a:pt x="9812703" y="978951"/>
                  <a:pt x="9820385" y="1247587"/>
                  <a:pt x="9840191" y="1402782"/>
                </a:cubicBezTo>
                <a:cubicBezTo>
                  <a:pt x="9859997" y="1557977"/>
                  <a:pt x="9816817" y="1811270"/>
                  <a:pt x="9840191" y="2057403"/>
                </a:cubicBezTo>
                <a:cubicBezTo>
                  <a:pt x="9863565" y="2303536"/>
                  <a:pt x="9815414" y="2485835"/>
                  <a:pt x="9840191" y="2618507"/>
                </a:cubicBezTo>
                <a:cubicBezTo>
                  <a:pt x="9864968" y="2751179"/>
                  <a:pt x="9849515" y="2933469"/>
                  <a:pt x="9840191" y="3210783"/>
                </a:cubicBezTo>
                <a:cubicBezTo>
                  <a:pt x="9830867" y="3488097"/>
                  <a:pt x="9818781" y="3637045"/>
                  <a:pt x="9840191" y="3896576"/>
                </a:cubicBezTo>
                <a:cubicBezTo>
                  <a:pt x="9842366" y="4295150"/>
                  <a:pt x="9568672" y="4657493"/>
                  <a:pt x="9060857" y="4675910"/>
                </a:cubicBezTo>
                <a:cubicBezTo>
                  <a:pt x="8866935" y="4657543"/>
                  <a:pt x="8813886" y="4686032"/>
                  <a:pt x="8619176" y="4675910"/>
                </a:cubicBezTo>
                <a:cubicBezTo>
                  <a:pt x="8424466" y="4665788"/>
                  <a:pt x="8181898" y="4701625"/>
                  <a:pt x="7846234" y="4675910"/>
                </a:cubicBezTo>
                <a:cubicBezTo>
                  <a:pt x="7510570" y="4650195"/>
                  <a:pt x="7541929" y="4655312"/>
                  <a:pt x="7404552" y="4675910"/>
                </a:cubicBezTo>
                <a:cubicBezTo>
                  <a:pt x="7267175" y="4696508"/>
                  <a:pt x="7077507" y="4686950"/>
                  <a:pt x="6880056" y="4675910"/>
                </a:cubicBezTo>
                <a:cubicBezTo>
                  <a:pt x="6682605" y="4664870"/>
                  <a:pt x="6414157" y="4686050"/>
                  <a:pt x="6272744" y="4675910"/>
                </a:cubicBezTo>
                <a:cubicBezTo>
                  <a:pt x="6131331" y="4665770"/>
                  <a:pt x="5964272" y="4649017"/>
                  <a:pt x="5665433" y="4675910"/>
                </a:cubicBezTo>
                <a:cubicBezTo>
                  <a:pt x="5366594" y="4702803"/>
                  <a:pt x="5321684" y="4683516"/>
                  <a:pt x="5223751" y="4675910"/>
                </a:cubicBezTo>
                <a:cubicBezTo>
                  <a:pt x="5125818" y="4668304"/>
                  <a:pt x="5000040" y="4664784"/>
                  <a:pt x="4782070" y="4675910"/>
                </a:cubicBezTo>
                <a:cubicBezTo>
                  <a:pt x="4564100" y="4687036"/>
                  <a:pt x="4502447" y="4676002"/>
                  <a:pt x="4340389" y="4675910"/>
                </a:cubicBezTo>
                <a:cubicBezTo>
                  <a:pt x="4178331" y="4675818"/>
                  <a:pt x="3861633" y="4663345"/>
                  <a:pt x="3733077" y="4675910"/>
                </a:cubicBezTo>
                <a:cubicBezTo>
                  <a:pt x="3604521" y="4688475"/>
                  <a:pt x="3321056" y="4670202"/>
                  <a:pt x="3042950" y="4675910"/>
                </a:cubicBezTo>
                <a:cubicBezTo>
                  <a:pt x="2764844" y="4681618"/>
                  <a:pt x="2476423" y="4687246"/>
                  <a:pt x="2187193" y="4675910"/>
                </a:cubicBezTo>
                <a:cubicBezTo>
                  <a:pt x="1897963" y="4664574"/>
                  <a:pt x="1718927" y="4657753"/>
                  <a:pt x="1497066" y="4675910"/>
                </a:cubicBezTo>
                <a:cubicBezTo>
                  <a:pt x="1275205" y="4694067"/>
                  <a:pt x="1132675" y="4684971"/>
                  <a:pt x="779334" y="4675910"/>
                </a:cubicBezTo>
                <a:cubicBezTo>
                  <a:pt x="353111" y="4783355"/>
                  <a:pt x="-2592" y="4315229"/>
                  <a:pt x="0" y="3896576"/>
                </a:cubicBezTo>
                <a:cubicBezTo>
                  <a:pt x="-15731" y="3748048"/>
                  <a:pt x="1839" y="3588506"/>
                  <a:pt x="0" y="3335472"/>
                </a:cubicBezTo>
                <a:cubicBezTo>
                  <a:pt x="-1839" y="3082438"/>
                  <a:pt x="-25472" y="3016906"/>
                  <a:pt x="0" y="2712024"/>
                </a:cubicBezTo>
                <a:cubicBezTo>
                  <a:pt x="25472" y="2407142"/>
                  <a:pt x="23431" y="2407739"/>
                  <a:pt x="0" y="2150920"/>
                </a:cubicBezTo>
                <a:cubicBezTo>
                  <a:pt x="-23431" y="1894101"/>
                  <a:pt x="-20023" y="1726113"/>
                  <a:pt x="0" y="1465127"/>
                </a:cubicBezTo>
                <a:cubicBezTo>
                  <a:pt x="20023" y="1204141"/>
                  <a:pt x="-33260" y="1118137"/>
                  <a:pt x="0" y="77933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3. Con </a:t>
            </a:r>
            <a:r>
              <a:rPr lang="en-US" sz="3600" dirty="0" err="1"/>
              <a:t>quên</a:t>
            </a:r>
            <a:r>
              <a:rPr lang="en-US" sz="3600" dirty="0"/>
              <a:t> </a:t>
            </a:r>
            <a:r>
              <a:rPr lang="en-US" sz="3600" dirty="0" err="1"/>
              <a:t>mất</a:t>
            </a:r>
            <a:r>
              <a:rPr lang="en-US" sz="3600" dirty="0"/>
              <a:t> </a:t>
            </a:r>
            <a:r>
              <a:rPr lang="en-US" sz="3600" dirty="0" err="1"/>
              <a:t>cuộc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, </a:t>
            </a:r>
            <a:r>
              <a:rPr lang="en-US" sz="3600" dirty="0" err="1"/>
              <a:t>quên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cái</a:t>
            </a:r>
            <a:r>
              <a:rPr lang="en-US" sz="3600" dirty="0"/>
              <a:t> </a:t>
            </a:r>
            <a:r>
              <a:rPr lang="en-US" sz="3600" dirty="0" err="1"/>
              <a:t>buồn</a:t>
            </a:r>
            <a:r>
              <a:rPr lang="en-US" sz="3600" dirty="0"/>
              <a:t> </a:t>
            </a:r>
            <a:r>
              <a:rPr lang="en-US" sz="3600" dirty="0" err="1"/>
              <a:t>chán</a:t>
            </a:r>
            <a:r>
              <a:rPr lang="en-US" sz="3600" dirty="0"/>
              <a:t>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. Con </a:t>
            </a:r>
            <a:r>
              <a:rPr lang="en-US" sz="3600" dirty="0" err="1"/>
              <a:t>thích</a:t>
            </a:r>
            <a:r>
              <a:rPr lang="en-US" sz="3600" dirty="0"/>
              <a:t> </a:t>
            </a:r>
            <a:r>
              <a:rPr lang="en-US" sz="3600" dirty="0" err="1"/>
              <a:t>thú</a:t>
            </a:r>
            <a:r>
              <a:rPr lang="en-US" sz="3600" dirty="0"/>
              <a:t> </a:t>
            </a:r>
            <a:r>
              <a:rPr lang="en-US" sz="3600" dirty="0" err="1"/>
              <a:t>xòe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hứng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.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giọt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veo</a:t>
            </a:r>
            <a:r>
              <a:rPr lang="en-US" sz="3600" dirty="0"/>
              <a:t> </a:t>
            </a:r>
            <a:r>
              <a:rPr lang="en-US" sz="3600" dirty="0" err="1"/>
              <a:t>vỡ</a:t>
            </a:r>
            <a:r>
              <a:rPr lang="en-US" sz="3600" dirty="0"/>
              <a:t> tan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lòng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dirty="0" err="1"/>
              <a:t>tay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nhắn</a:t>
            </a:r>
            <a:r>
              <a:rPr lang="en-US" sz="3600" dirty="0"/>
              <a:t>, </a:t>
            </a:r>
            <a:r>
              <a:rPr lang="en-US" sz="3600" dirty="0" err="1"/>
              <a:t>bắn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tia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mát</a:t>
            </a:r>
            <a:r>
              <a:rPr lang="en-US" sz="3600" dirty="0"/>
              <a:t> </a:t>
            </a:r>
            <a:r>
              <a:rPr lang="en-US" sz="3600" dirty="0" err="1"/>
              <a:t>lạnh</a:t>
            </a:r>
            <a:r>
              <a:rPr lang="en-US" sz="3600" dirty="0"/>
              <a:t> </a:t>
            </a:r>
            <a:r>
              <a:rPr lang="en-US" sz="3600" dirty="0" err="1"/>
              <a:t>bám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tóc</a:t>
            </a:r>
            <a:r>
              <a:rPr lang="en-US" sz="3600" dirty="0"/>
              <a:t> </a:t>
            </a:r>
            <a:r>
              <a:rPr lang="en-US" sz="3600" dirty="0" err="1"/>
              <a:t>khiến</a:t>
            </a:r>
            <a:r>
              <a:rPr lang="en-US" sz="3600" dirty="0"/>
              <a:t> con </a:t>
            </a:r>
            <a:r>
              <a:rPr lang="en-US" sz="3600" dirty="0" err="1"/>
              <a:t>cười</a:t>
            </a:r>
            <a:r>
              <a:rPr lang="en-US" sz="3600" dirty="0"/>
              <a:t> vang. </a:t>
            </a:r>
            <a:r>
              <a:rPr lang="en-US" sz="3600" dirty="0" err="1"/>
              <a:t>Tiếng</a:t>
            </a:r>
            <a:r>
              <a:rPr lang="en-US" sz="3600" dirty="0"/>
              <a:t> </a:t>
            </a:r>
            <a:r>
              <a:rPr lang="en-US" sz="3600" dirty="0" err="1"/>
              <a:t>cười</a:t>
            </a:r>
            <a:r>
              <a:rPr lang="en-US" sz="3600" dirty="0"/>
              <a:t> </a:t>
            </a:r>
            <a:r>
              <a:rPr lang="en-US" sz="3600" dirty="0" err="1"/>
              <a:t>va</a:t>
            </a:r>
            <a:r>
              <a:rPr lang="en-US" sz="3600" dirty="0"/>
              <a:t> </a:t>
            </a:r>
            <a:r>
              <a:rPr lang="en-US" sz="3600" dirty="0" err="1"/>
              <a:t>lanh</a:t>
            </a:r>
            <a:r>
              <a:rPr lang="en-US" sz="3600" dirty="0"/>
              <a:t> </a:t>
            </a:r>
            <a:r>
              <a:rPr lang="en-US" sz="3600" dirty="0" err="1"/>
              <a:t>canh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rộn</a:t>
            </a:r>
            <a:r>
              <a:rPr lang="en-US" sz="3600" dirty="0"/>
              <a:t> </a:t>
            </a:r>
            <a:r>
              <a:rPr lang="en-US" sz="3600" dirty="0" err="1"/>
              <a:t>nhịp</a:t>
            </a:r>
            <a:r>
              <a:rPr lang="en-US" sz="3600" dirty="0"/>
              <a:t> </a:t>
            </a:r>
            <a:r>
              <a:rPr lang="en-US" sz="3600" dirty="0" err="1"/>
              <a:t>tim</a:t>
            </a:r>
            <a:r>
              <a:rPr lang="en-US" sz="3600" dirty="0"/>
              <a:t> </a:t>
            </a:r>
            <a:r>
              <a:rPr lang="en-US" sz="3600" dirty="0" err="1"/>
              <a:t>vừa</a:t>
            </a:r>
            <a:r>
              <a:rPr lang="en-US" sz="3600" dirty="0"/>
              <a:t> </a:t>
            </a:r>
            <a:r>
              <a:rPr lang="en-US" sz="3600" dirty="0" err="1"/>
              <a:t>trở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tuổi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23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515847" y="328301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99"/>
          </a:solidFill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câu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1487633" y="2244436"/>
            <a:ext cx="9840191" cy="3086099"/>
          </a:xfrm>
          <a:custGeom>
            <a:avLst/>
            <a:gdLst>
              <a:gd name="connsiteX0" fmla="*/ 0 w 9840191"/>
              <a:gd name="connsiteY0" fmla="*/ 514360 h 3086099"/>
              <a:gd name="connsiteX1" fmla="*/ 514360 w 9840191"/>
              <a:gd name="connsiteY1" fmla="*/ 0 h 3086099"/>
              <a:gd name="connsiteX2" fmla="*/ 927821 w 9840191"/>
              <a:gd name="connsiteY2" fmla="*/ 0 h 3086099"/>
              <a:gd name="connsiteX3" fmla="*/ 1781856 w 9840191"/>
              <a:gd name="connsiteY3" fmla="*/ 0 h 3086099"/>
              <a:gd name="connsiteX4" fmla="*/ 2195318 w 9840191"/>
              <a:gd name="connsiteY4" fmla="*/ 0 h 3086099"/>
              <a:gd name="connsiteX5" fmla="*/ 2961238 w 9840191"/>
              <a:gd name="connsiteY5" fmla="*/ 0 h 3086099"/>
              <a:gd name="connsiteX6" fmla="*/ 3550928 w 9840191"/>
              <a:gd name="connsiteY6" fmla="*/ 0 h 3086099"/>
              <a:gd name="connsiteX7" fmla="*/ 4404963 w 9840191"/>
              <a:gd name="connsiteY7" fmla="*/ 0 h 3086099"/>
              <a:gd name="connsiteX8" fmla="*/ 4906539 w 9840191"/>
              <a:gd name="connsiteY8" fmla="*/ 0 h 3086099"/>
              <a:gd name="connsiteX9" fmla="*/ 5496230 w 9840191"/>
              <a:gd name="connsiteY9" fmla="*/ 0 h 3086099"/>
              <a:gd name="connsiteX10" fmla="*/ 5997806 w 9840191"/>
              <a:gd name="connsiteY10" fmla="*/ 0 h 3086099"/>
              <a:gd name="connsiteX11" fmla="*/ 6763726 w 9840191"/>
              <a:gd name="connsiteY11" fmla="*/ 0 h 3086099"/>
              <a:gd name="connsiteX12" fmla="*/ 7529647 w 9840191"/>
              <a:gd name="connsiteY12" fmla="*/ 0 h 3086099"/>
              <a:gd name="connsiteX13" fmla="*/ 8295567 w 9840191"/>
              <a:gd name="connsiteY13" fmla="*/ 0 h 3086099"/>
              <a:gd name="connsiteX14" fmla="*/ 8709028 w 9840191"/>
              <a:gd name="connsiteY14" fmla="*/ 0 h 3086099"/>
              <a:gd name="connsiteX15" fmla="*/ 9325831 w 9840191"/>
              <a:gd name="connsiteY15" fmla="*/ 0 h 3086099"/>
              <a:gd name="connsiteX16" fmla="*/ 9840191 w 9840191"/>
              <a:gd name="connsiteY16" fmla="*/ 514360 h 3086099"/>
              <a:gd name="connsiteX17" fmla="*/ 9840191 w 9840191"/>
              <a:gd name="connsiteY17" fmla="*/ 1179579 h 3086099"/>
              <a:gd name="connsiteX18" fmla="*/ 9840191 w 9840191"/>
              <a:gd name="connsiteY18" fmla="*/ 1906520 h 3086099"/>
              <a:gd name="connsiteX19" fmla="*/ 9840191 w 9840191"/>
              <a:gd name="connsiteY19" fmla="*/ 2571739 h 3086099"/>
              <a:gd name="connsiteX20" fmla="*/ 9325831 w 9840191"/>
              <a:gd name="connsiteY20" fmla="*/ 3086099 h 3086099"/>
              <a:gd name="connsiteX21" fmla="*/ 8912370 w 9840191"/>
              <a:gd name="connsiteY21" fmla="*/ 3086099 h 3086099"/>
              <a:gd name="connsiteX22" fmla="*/ 8058335 w 9840191"/>
              <a:gd name="connsiteY22" fmla="*/ 3086099 h 3086099"/>
              <a:gd name="connsiteX23" fmla="*/ 7204300 w 9840191"/>
              <a:gd name="connsiteY23" fmla="*/ 3086099 h 3086099"/>
              <a:gd name="connsiteX24" fmla="*/ 6438380 w 9840191"/>
              <a:gd name="connsiteY24" fmla="*/ 3086099 h 3086099"/>
              <a:gd name="connsiteX25" fmla="*/ 5584345 w 9840191"/>
              <a:gd name="connsiteY25" fmla="*/ 3086099 h 3086099"/>
              <a:gd name="connsiteX26" fmla="*/ 4906539 w 9840191"/>
              <a:gd name="connsiteY26" fmla="*/ 3086099 h 3086099"/>
              <a:gd name="connsiteX27" fmla="*/ 4493078 w 9840191"/>
              <a:gd name="connsiteY27" fmla="*/ 3086099 h 3086099"/>
              <a:gd name="connsiteX28" fmla="*/ 4079617 w 9840191"/>
              <a:gd name="connsiteY28" fmla="*/ 3086099 h 3086099"/>
              <a:gd name="connsiteX29" fmla="*/ 3666155 w 9840191"/>
              <a:gd name="connsiteY29" fmla="*/ 3086099 h 3086099"/>
              <a:gd name="connsiteX30" fmla="*/ 2900235 w 9840191"/>
              <a:gd name="connsiteY30" fmla="*/ 3086099 h 3086099"/>
              <a:gd name="connsiteX31" fmla="*/ 2398659 w 9840191"/>
              <a:gd name="connsiteY31" fmla="*/ 3086099 h 3086099"/>
              <a:gd name="connsiteX32" fmla="*/ 1808968 w 9840191"/>
              <a:gd name="connsiteY32" fmla="*/ 3086099 h 3086099"/>
              <a:gd name="connsiteX33" fmla="*/ 1131163 w 9840191"/>
              <a:gd name="connsiteY33" fmla="*/ 3086099 h 3086099"/>
              <a:gd name="connsiteX34" fmla="*/ 514360 w 9840191"/>
              <a:gd name="connsiteY34" fmla="*/ 3086099 h 3086099"/>
              <a:gd name="connsiteX35" fmla="*/ 0 w 9840191"/>
              <a:gd name="connsiteY35" fmla="*/ 2571739 h 3086099"/>
              <a:gd name="connsiteX36" fmla="*/ 0 w 9840191"/>
              <a:gd name="connsiteY36" fmla="*/ 1906520 h 3086099"/>
              <a:gd name="connsiteX37" fmla="*/ 0 w 9840191"/>
              <a:gd name="connsiteY37" fmla="*/ 1200153 h 3086099"/>
              <a:gd name="connsiteX38" fmla="*/ 0 w 9840191"/>
              <a:gd name="connsiteY38" fmla="*/ 514360 h 308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3086099" fill="none" extrusionOk="0">
                <a:moveTo>
                  <a:pt x="0" y="514360"/>
                </a:moveTo>
                <a:cubicBezTo>
                  <a:pt x="-23779" y="175865"/>
                  <a:pt x="237765" y="16880"/>
                  <a:pt x="514360" y="0"/>
                </a:cubicBezTo>
                <a:cubicBezTo>
                  <a:pt x="611651" y="13490"/>
                  <a:pt x="777978" y="11482"/>
                  <a:pt x="927821" y="0"/>
                </a:cubicBezTo>
                <a:cubicBezTo>
                  <a:pt x="1077664" y="-11482"/>
                  <a:pt x="1377071" y="-11275"/>
                  <a:pt x="1781856" y="0"/>
                </a:cubicBezTo>
                <a:cubicBezTo>
                  <a:pt x="2186641" y="11275"/>
                  <a:pt x="2023855" y="19498"/>
                  <a:pt x="2195318" y="0"/>
                </a:cubicBezTo>
                <a:cubicBezTo>
                  <a:pt x="2366781" y="-19498"/>
                  <a:pt x="2750450" y="2386"/>
                  <a:pt x="2961238" y="0"/>
                </a:cubicBezTo>
                <a:cubicBezTo>
                  <a:pt x="3172026" y="-2386"/>
                  <a:pt x="3269661" y="6672"/>
                  <a:pt x="3550928" y="0"/>
                </a:cubicBezTo>
                <a:cubicBezTo>
                  <a:pt x="3832195" y="-6672"/>
                  <a:pt x="4126126" y="-38777"/>
                  <a:pt x="4404963" y="0"/>
                </a:cubicBezTo>
                <a:cubicBezTo>
                  <a:pt x="4683800" y="38777"/>
                  <a:pt x="4721875" y="7253"/>
                  <a:pt x="4906539" y="0"/>
                </a:cubicBezTo>
                <a:cubicBezTo>
                  <a:pt x="5091203" y="-7253"/>
                  <a:pt x="5302281" y="8607"/>
                  <a:pt x="5496230" y="0"/>
                </a:cubicBezTo>
                <a:cubicBezTo>
                  <a:pt x="5690179" y="-8607"/>
                  <a:pt x="5774428" y="-4675"/>
                  <a:pt x="5997806" y="0"/>
                </a:cubicBezTo>
                <a:cubicBezTo>
                  <a:pt x="6221184" y="4675"/>
                  <a:pt x="6426097" y="-24260"/>
                  <a:pt x="6763726" y="0"/>
                </a:cubicBezTo>
                <a:cubicBezTo>
                  <a:pt x="7101355" y="24260"/>
                  <a:pt x="7296531" y="10006"/>
                  <a:pt x="7529647" y="0"/>
                </a:cubicBezTo>
                <a:cubicBezTo>
                  <a:pt x="7762763" y="-10006"/>
                  <a:pt x="7928746" y="26144"/>
                  <a:pt x="8295567" y="0"/>
                </a:cubicBezTo>
                <a:cubicBezTo>
                  <a:pt x="8662388" y="-26144"/>
                  <a:pt x="8593317" y="9741"/>
                  <a:pt x="8709028" y="0"/>
                </a:cubicBezTo>
                <a:cubicBezTo>
                  <a:pt x="8824739" y="-9741"/>
                  <a:pt x="9081147" y="-23530"/>
                  <a:pt x="9325831" y="0"/>
                </a:cubicBezTo>
                <a:cubicBezTo>
                  <a:pt x="9547259" y="-16649"/>
                  <a:pt x="9867530" y="220829"/>
                  <a:pt x="9840191" y="514360"/>
                </a:cubicBezTo>
                <a:cubicBezTo>
                  <a:pt x="9856942" y="820738"/>
                  <a:pt x="9820943" y="963564"/>
                  <a:pt x="9840191" y="1179579"/>
                </a:cubicBezTo>
                <a:cubicBezTo>
                  <a:pt x="9859439" y="1395594"/>
                  <a:pt x="9824249" y="1649076"/>
                  <a:pt x="9840191" y="1906520"/>
                </a:cubicBezTo>
                <a:cubicBezTo>
                  <a:pt x="9856133" y="2163964"/>
                  <a:pt x="9843607" y="2429743"/>
                  <a:pt x="9840191" y="2571739"/>
                </a:cubicBezTo>
                <a:cubicBezTo>
                  <a:pt x="9827792" y="2880326"/>
                  <a:pt x="9646960" y="3059920"/>
                  <a:pt x="9325831" y="3086099"/>
                </a:cubicBezTo>
                <a:cubicBezTo>
                  <a:pt x="9199976" y="3099234"/>
                  <a:pt x="9057144" y="3080551"/>
                  <a:pt x="8912370" y="3086099"/>
                </a:cubicBezTo>
                <a:cubicBezTo>
                  <a:pt x="8767596" y="3091647"/>
                  <a:pt x="8336098" y="3117852"/>
                  <a:pt x="8058335" y="3086099"/>
                </a:cubicBezTo>
                <a:cubicBezTo>
                  <a:pt x="7780572" y="3054346"/>
                  <a:pt x="7446247" y="3072924"/>
                  <a:pt x="7204300" y="3086099"/>
                </a:cubicBezTo>
                <a:cubicBezTo>
                  <a:pt x="6962353" y="3099274"/>
                  <a:pt x="6641318" y="3110689"/>
                  <a:pt x="6438380" y="3086099"/>
                </a:cubicBezTo>
                <a:cubicBezTo>
                  <a:pt x="6235442" y="3061509"/>
                  <a:pt x="5956553" y="3054457"/>
                  <a:pt x="5584345" y="3086099"/>
                </a:cubicBezTo>
                <a:cubicBezTo>
                  <a:pt x="5212138" y="3117741"/>
                  <a:pt x="5213413" y="3074547"/>
                  <a:pt x="4906539" y="3086099"/>
                </a:cubicBezTo>
                <a:cubicBezTo>
                  <a:pt x="4599665" y="3097651"/>
                  <a:pt x="4695290" y="3096474"/>
                  <a:pt x="4493078" y="3086099"/>
                </a:cubicBezTo>
                <a:cubicBezTo>
                  <a:pt x="4290866" y="3075724"/>
                  <a:pt x="4264927" y="3093457"/>
                  <a:pt x="4079617" y="3086099"/>
                </a:cubicBezTo>
                <a:cubicBezTo>
                  <a:pt x="3894307" y="3078741"/>
                  <a:pt x="3775506" y="3084351"/>
                  <a:pt x="3666155" y="3086099"/>
                </a:cubicBezTo>
                <a:cubicBezTo>
                  <a:pt x="3556804" y="3087847"/>
                  <a:pt x="3200422" y="3076846"/>
                  <a:pt x="2900235" y="3086099"/>
                </a:cubicBezTo>
                <a:cubicBezTo>
                  <a:pt x="2600048" y="3095352"/>
                  <a:pt x="2531394" y="3075024"/>
                  <a:pt x="2398659" y="3086099"/>
                </a:cubicBezTo>
                <a:cubicBezTo>
                  <a:pt x="2265924" y="3097174"/>
                  <a:pt x="1995602" y="3077760"/>
                  <a:pt x="1808968" y="3086099"/>
                </a:cubicBezTo>
                <a:cubicBezTo>
                  <a:pt x="1622334" y="3094438"/>
                  <a:pt x="1284011" y="3053900"/>
                  <a:pt x="1131163" y="3086099"/>
                </a:cubicBezTo>
                <a:cubicBezTo>
                  <a:pt x="978315" y="3118298"/>
                  <a:pt x="709941" y="3078026"/>
                  <a:pt x="514360" y="3086099"/>
                </a:cubicBezTo>
                <a:cubicBezTo>
                  <a:pt x="277460" y="3114323"/>
                  <a:pt x="-3001" y="2849836"/>
                  <a:pt x="0" y="2571739"/>
                </a:cubicBezTo>
                <a:cubicBezTo>
                  <a:pt x="-13809" y="2274699"/>
                  <a:pt x="16738" y="2092831"/>
                  <a:pt x="0" y="1906520"/>
                </a:cubicBezTo>
                <a:cubicBezTo>
                  <a:pt x="-16738" y="1720209"/>
                  <a:pt x="-26116" y="1467750"/>
                  <a:pt x="0" y="1200153"/>
                </a:cubicBezTo>
                <a:cubicBezTo>
                  <a:pt x="26116" y="932556"/>
                  <a:pt x="-11574" y="683860"/>
                  <a:pt x="0" y="514360"/>
                </a:cubicBezTo>
                <a:close/>
              </a:path>
              <a:path w="9840191" h="3086099" stroke="0" extrusionOk="0">
                <a:moveTo>
                  <a:pt x="0" y="514360"/>
                </a:moveTo>
                <a:cubicBezTo>
                  <a:pt x="-24293" y="219756"/>
                  <a:pt x="230777" y="12545"/>
                  <a:pt x="514360" y="0"/>
                </a:cubicBezTo>
                <a:cubicBezTo>
                  <a:pt x="720732" y="3055"/>
                  <a:pt x="935627" y="15745"/>
                  <a:pt x="1104051" y="0"/>
                </a:cubicBezTo>
                <a:cubicBezTo>
                  <a:pt x="1272475" y="-15745"/>
                  <a:pt x="1645979" y="-28410"/>
                  <a:pt x="1869971" y="0"/>
                </a:cubicBezTo>
                <a:cubicBezTo>
                  <a:pt x="2093963" y="28410"/>
                  <a:pt x="2127110" y="2112"/>
                  <a:pt x="2283432" y="0"/>
                </a:cubicBezTo>
                <a:cubicBezTo>
                  <a:pt x="2439754" y="-2112"/>
                  <a:pt x="2686139" y="35308"/>
                  <a:pt x="3049352" y="0"/>
                </a:cubicBezTo>
                <a:cubicBezTo>
                  <a:pt x="3412565" y="-35308"/>
                  <a:pt x="3339880" y="17833"/>
                  <a:pt x="3462814" y="0"/>
                </a:cubicBezTo>
                <a:cubicBezTo>
                  <a:pt x="3585748" y="-17833"/>
                  <a:pt x="3970171" y="-2025"/>
                  <a:pt x="4228734" y="0"/>
                </a:cubicBezTo>
                <a:cubicBezTo>
                  <a:pt x="4487297" y="2025"/>
                  <a:pt x="4702687" y="27444"/>
                  <a:pt x="4906539" y="0"/>
                </a:cubicBezTo>
                <a:cubicBezTo>
                  <a:pt x="5110391" y="-27444"/>
                  <a:pt x="5289544" y="-6147"/>
                  <a:pt x="5496230" y="0"/>
                </a:cubicBezTo>
                <a:cubicBezTo>
                  <a:pt x="5702916" y="6147"/>
                  <a:pt x="6033252" y="-5849"/>
                  <a:pt x="6174036" y="0"/>
                </a:cubicBezTo>
                <a:cubicBezTo>
                  <a:pt x="6314820" y="5849"/>
                  <a:pt x="6651814" y="38164"/>
                  <a:pt x="6939956" y="0"/>
                </a:cubicBezTo>
                <a:cubicBezTo>
                  <a:pt x="7228098" y="-38164"/>
                  <a:pt x="7339328" y="22969"/>
                  <a:pt x="7617761" y="0"/>
                </a:cubicBezTo>
                <a:cubicBezTo>
                  <a:pt x="7896195" y="-22969"/>
                  <a:pt x="7934328" y="-7428"/>
                  <a:pt x="8119337" y="0"/>
                </a:cubicBezTo>
                <a:cubicBezTo>
                  <a:pt x="8304346" y="7428"/>
                  <a:pt x="8459222" y="15266"/>
                  <a:pt x="8620913" y="0"/>
                </a:cubicBezTo>
                <a:cubicBezTo>
                  <a:pt x="8782604" y="-15266"/>
                  <a:pt x="9065250" y="8519"/>
                  <a:pt x="9325831" y="0"/>
                </a:cubicBezTo>
                <a:cubicBezTo>
                  <a:pt x="9599128" y="13500"/>
                  <a:pt x="9858370" y="257445"/>
                  <a:pt x="9840191" y="514360"/>
                </a:cubicBezTo>
                <a:cubicBezTo>
                  <a:pt x="9865811" y="836014"/>
                  <a:pt x="9869398" y="915754"/>
                  <a:pt x="9840191" y="1179579"/>
                </a:cubicBezTo>
                <a:cubicBezTo>
                  <a:pt x="9810984" y="1443404"/>
                  <a:pt x="9845033" y="1704793"/>
                  <a:pt x="9840191" y="1844798"/>
                </a:cubicBezTo>
                <a:cubicBezTo>
                  <a:pt x="9835349" y="1984803"/>
                  <a:pt x="9825182" y="2344676"/>
                  <a:pt x="9840191" y="2571739"/>
                </a:cubicBezTo>
                <a:cubicBezTo>
                  <a:pt x="9844523" y="2792403"/>
                  <a:pt x="9672761" y="3071142"/>
                  <a:pt x="9325831" y="3086099"/>
                </a:cubicBezTo>
                <a:cubicBezTo>
                  <a:pt x="9229089" y="3089545"/>
                  <a:pt x="9104454" y="3065578"/>
                  <a:pt x="8912370" y="3086099"/>
                </a:cubicBezTo>
                <a:cubicBezTo>
                  <a:pt x="8720286" y="3106620"/>
                  <a:pt x="8365547" y="3098864"/>
                  <a:pt x="8146449" y="3086099"/>
                </a:cubicBezTo>
                <a:cubicBezTo>
                  <a:pt x="7927351" y="3073334"/>
                  <a:pt x="7816027" y="3076322"/>
                  <a:pt x="7732988" y="3086099"/>
                </a:cubicBezTo>
                <a:cubicBezTo>
                  <a:pt x="7649949" y="3095876"/>
                  <a:pt x="7466051" y="3087274"/>
                  <a:pt x="7231412" y="3086099"/>
                </a:cubicBezTo>
                <a:cubicBezTo>
                  <a:pt x="6996773" y="3084924"/>
                  <a:pt x="6790244" y="3078265"/>
                  <a:pt x="6641721" y="3086099"/>
                </a:cubicBezTo>
                <a:cubicBezTo>
                  <a:pt x="6493198" y="3093933"/>
                  <a:pt x="6271593" y="3075788"/>
                  <a:pt x="6052031" y="3086099"/>
                </a:cubicBezTo>
                <a:cubicBezTo>
                  <a:pt x="5832469" y="3096411"/>
                  <a:pt x="5798968" y="3083924"/>
                  <a:pt x="5638569" y="3086099"/>
                </a:cubicBezTo>
                <a:cubicBezTo>
                  <a:pt x="5478170" y="3088274"/>
                  <a:pt x="5429174" y="3085766"/>
                  <a:pt x="5225108" y="3086099"/>
                </a:cubicBezTo>
                <a:cubicBezTo>
                  <a:pt x="5021042" y="3086432"/>
                  <a:pt x="4922337" y="3069627"/>
                  <a:pt x="4811647" y="3086099"/>
                </a:cubicBezTo>
                <a:cubicBezTo>
                  <a:pt x="4700957" y="3102571"/>
                  <a:pt x="4358140" y="3100404"/>
                  <a:pt x="4221956" y="3086099"/>
                </a:cubicBezTo>
                <a:cubicBezTo>
                  <a:pt x="4085772" y="3071794"/>
                  <a:pt x="3813488" y="3108347"/>
                  <a:pt x="3544150" y="3086099"/>
                </a:cubicBezTo>
                <a:cubicBezTo>
                  <a:pt x="3274812" y="3063851"/>
                  <a:pt x="2998838" y="3114464"/>
                  <a:pt x="2690116" y="3086099"/>
                </a:cubicBezTo>
                <a:cubicBezTo>
                  <a:pt x="2381394" y="3057734"/>
                  <a:pt x="2247942" y="3079470"/>
                  <a:pt x="2012310" y="3086099"/>
                </a:cubicBezTo>
                <a:cubicBezTo>
                  <a:pt x="1776678" y="3092728"/>
                  <a:pt x="1721937" y="3099897"/>
                  <a:pt x="1598849" y="3086099"/>
                </a:cubicBezTo>
                <a:cubicBezTo>
                  <a:pt x="1475761" y="3072301"/>
                  <a:pt x="859808" y="3032870"/>
                  <a:pt x="514360" y="3086099"/>
                </a:cubicBezTo>
                <a:cubicBezTo>
                  <a:pt x="177315" y="3082622"/>
                  <a:pt x="-53214" y="2829691"/>
                  <a:pt x="0" y="2571739"/>
                </a:cubicBezTo>
                <a:cubicBezTo>
                  <a:pt x="-3728" y="2434581"/>
                  <a:pt x="-7954" y="2114175"/>
                  <a:pt x="0" y="1906520"/>
                </a:cubicBezTo>
                <a:cubicBezTo>
                  <a:pt x="7954" y="1698865"/>
                  <a:pt x="18678" y="1408193"/>
                  <a:pt x="0" y="1261874"/>
                </a:cubicBezTo>
                <a:cubicBezTo>
                  <a:pt x="-18678" y="1115555"/>
                  <a:pt x="26659" y="675487"/>
                  <a:pt x="0" y="5143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4. </a:t>
            </a:r>
            <a:r>
              <a:rPr lang="en-US" sz="3600" dirty="0" err="1"/>
              <a:t>Những</a:t>
            </a:r>
            <a:r>
              <a:rPr lang="en-US" sz="3600" dirty="0"/>
              <a:t> 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bềnh</a:t>
            </a:r>
            <a:r>
              <a:rPr lang="en-US" sz="3600" dirty="0"/>
              <a:t> </a:t>
            </a:r>
            <a:r>
              <a:rPr lang="en-US" sz="3600" dirty="0" err="1"/>
              <a:t>bồng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chở</a:t>
            </a:r>
            <a:r>
              <a:rPr lang="en-US" sz="3600" dirty="0"/>
              <a:t> </a:t>
            </a:r>
            <a:r>
              <a:rPr lang="en-US" sz="3600" dirty="0" err="1"/>
              <a:t>ước</a:t>
            </a:r>
            <a:r>
              <a:rPr lang="en-US" sz="3600" dirty="0"/>
              <a:t> </a:t>
            </a:r>
            <a:r>
              <a:rPr lang="en-US" sz="3600" dirty="0" err="1"/>
              <a:t>mơ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con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…</a:t>
            </a:r>
          </a:p>
          <a:p>
            <a:pPr algn="r"/>
            <a:r>
              <a:rPr lang="en-US" sz="3600" i="1" dirty="0" err="1"/>
              <a:t>Trương</a:t>
            </a:r>
            <a:r>
              <a:rPr lang="en-US" sz="3600" i="1" dirty="0"/>
              <a:t> </a:t>
            </a:r>
            <a:r>
              <a:rPr lang="en-US" sz="3600" i="1" dirty="0" err="1"/>
              <a:t>Huỳnh</a:t>
            </a:r>
            <a:r>
              <a:rPr lang="en-US" sz="3600" i="1" dirty="0"/>
              <a:t> </a:t>
            </a:r>
            <a:r>
              <a:rPr lang="en-US" sz="3600" i="1" dirty="0" err="1"/>
              <a:t>Như</a:t>
            </a:r>
            <a:r>
              <a:rPr lang="en-US" sz="3600" i="1" dirty="0"/>
              <a:t> </a:t>
            </a:r>
            <a:r>
              <a:rPr lang="en-US" sz="3600" i="1" dirty="0" err="1"/>
              <a:t>Trân</a:t>
            </a:r>
            <a:r>
              <a:rPr lang="en-US" sz="3600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727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200887" y="175262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FF3399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đoạn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952418" y="2535462"/>
            <a:ext cx="9840191" cy="2695863"/>
          </a:xfrm>
          <a:custGeom>
            <a:avLst/>
            <a:gdLst>
              <a:gd name="connsiteX0" fmla="*/ 0 w 9840191"/>
              <a:gd name="connsiteY0" fmla="*/ 449319 h 2695863"/>
              <a:gd name="connsiteX1" fmla="*/ 449319 w 9840191"/>
              <a:gd name="connsiteY1" fmla="*/ 0 h 2695863"/>
              <a:gd name="connsiteX2" fmla="*/ 868884 w 9840191"/>
              <a:gd name="connsiteY2" fmla="*/ 0 h 2695863"/>
              <a:gd name="connsiteX3" fmla="*/ 1735527 w 9840191"/>
              <a:gd name="connsiteY3" fmla="*/ 0 h 2695863"/>
              <a:gd name="connsiteX4" fmla="*/ 2155092 w 9840191"/>
              <a:gd name="connsiteY4" fmla="*/ 0 h 2695863"/>
              <a:gd name="connsiteX5" fmla="*/ 2932319 w 9840191"/>
              <a:gd name="connsiteY5" fmla="*/ 0 h 2695863"/>
              <a:gd name="connsiteX6" fmla="*/ 3530716 w 9840191"/>
              <a:gd name="connsiteY6" fmla="*/ 0 h 2695863"/>
              <a:gd name="connsiteX7" fmla="*/ 4397359 w 9840191"/>
              <a:gd name="connsiteY7" fmla="*/ 0 h 2695863"/>
              <a:gd name="connsiteX8" fmla="*/ 4906339 w 9840191"/>
              <a:gd name="connsiteY8" fmla="*/ 0 h 2695863"/>
              <a:gd name="connsiteX9" fmla="*/ 5504736 w 9840191"/>
              <a:gd name="connsiteY9" fmla="*/ 0 h 2695863"/>
              <a:gd name="connsiteX10" fmla="*/ 6013716 w 9840191"/>
              <a:gd name="connsiteY10" fmla="*/ 0 h 2695863"/>
              <a:gd name="connsiteX11" fmla="*/ 6790944 w 9840191"/>
              <a:gd name="connsiteY11" fmla="*/ 0 h 2695863"/>
              <a:gd name="connsiteX12" fmla="*/ 7568171 w 9840191"/>
              <a:gd name="connsiteY12" fmla="*/ 0 h 2695863"/>
              <a:gd name="connsiteX13" fmla="*/ 8345398 w 9840191"/>
              <a:gd name="connsiteY13" fmla="*/ 0 h 2695863"/>
              <a:gd name="connsiteX14" fmla="*/ 8764963 w 9840191"/>
              <a:gd name="connsiteY14" fmla="*/ 0 h 2695863"/>
              <a:gd name="connsiteX15" fmla="*/ 9390872 w 9840191"/>
              <a:gd name="connsiteY15" fmla="*/ 0 h 2695863"/>
              <a:gd name="connsiteX16" fmla="*/ 9840191 w 9840191"/>
              <a:gd name="connsiteY16" fmla="*/ 449319 h 2695863"/>
              <a:gd name="connsiteX17" fmla="*/ 9840191 w 9840191"/>
              <a:gd name="connsiteY17" fmla="*/ 1030422 h 2695863"/>
              <a:gd name="connsiteX18" fmla="*/ 9840191 w 9840191"/>
              <a:gd name="connsiteY18" fmla="*/ 1665441 h 2695863"/>
              <a:gd name="connsiteX19" fmla="*/ 9840191 w 9840191"/>
              <a:gd name="connsiteY19" fmla="*/ 2246544 h 2695863"/>
              <a:gd name="connsiteX20" fmla="*/ 9390872 w 9840191"/>
              <a:gd name="connsiteY20" fmla="*/ 2695863 h 2695863"/>
              <a:gd name="connsiteX21" fmla="*/ 8971307 w 9840191"/>
              <a:gd name="connsiteY21" fmla="*/ 2695863 h 2695863"/>
              <a:gd name="connsiteX22" fmla="*/ 8104664 w 9840191"/>
              <a:gd name="connsiteY22" fmla="*/ 2695863 h 2695863"/>
              <a:gd name="connsiteX23" fmla="*/ 7238021 w 9840191"/>
              <a:gd name="connsiteY23" fmla="*/ 2695863 h 2695863"/>
              <a:gd name="connsiteX24" fmla="*/ 6460794 w 9840191"/>
              <a:gd name="connsiteY24" fmla="*/ 2695863 h 2695863"/>
              <a:gd name="connsiteX25" fmla="*/ 5594151 w 9840191"/>
              <a:gd name="connsiteY25" fmla="*/ 2695863 h 2695863"/>
              <a:gd name="connsiteX26" fmla="*/ 4906339 w 9840191"/>
              <a:gd name="connsiteY26" fmla="*/ 2695863 h 2695863"/>
              <a:gd name="connsiteX27" fmla="*/ 4486774 w 9840191"/>
              <a:gd name="connsiteY27" fmla="*/ 2695863 h 2695863"/>
              <a:gd name="connsiteX28" fmla="*/ 4067209 w 9840191"/>
              <a:gd name="connsiteY28" fmla="*/ 2695863 h 2695863"/>
              <a:gd name="connsiteX29" fmla="*/ 3647644 w 9840191"/>
              <a:gd name="connsiteY29" fmla="*/ 2695863 h 2695863"/>
              <a:gd name="connsiteX30" fmla="*/ 2870416 w 9840191"/>
              <a:gd name="connsiteY30" fmla="*/ 2695863 h 2695863"/>
              <a:gd name="connsiteX31" fmla="*/ 2361436 w 9840191"/>
              <a:gd name="connsiteY31" fmla="*/ 2695863 h 2695863"/>
              <a:gd name="connsiteX32" fmla="*/ 1763039 w 9840191"/>
              <a:gd name="connsiteY32" fmla="*/ 2695863 h 2695863"/>
              <a:gd name="connsiteX33" fmla="*/ 1075228 w 9840191"/>
              <a:gd name="connsiteY33" fmla="*/ 2695863 h 2695863"/>
              <a:gd name="connsiteX34" fmla="*/ 449319 w 9840191"/>
              <a:gd name="connsiteY34" fmla="*/ 2695863 h 2695863"/>
              <a:gd name="connsiteX35" fmla="*/ 0 w 9840191"/>
              <a:gd name="connsiteY35" fmla="*/ 2246544 h 2695863"/>
              <a:gd name="connsiteX36" fmla="*/ 0 w 9840191"/>
              <a:gd name="connsiteY36" fmla="*/ 1665441 h 2695863"/>
              <a:gd name="connsiteX37" fmla="*/ 0 w 9840191"/>
              <a:gd name="connsiteY37" fmla="*/ 1048394 h 2695863"/>
              <a:gd name="connsiteX38" fmla="*/ 0 w 9840191"/>
              <a:gd name="connsiteY38" fmla="*/ 449319 h 269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2695863" fill="none" extrusionOk="0">
                <a:moveTo>
                  <a:pt x="0" y="449319"/>
                </a:moveTo>
                <a:cubicBezTo>
                  <a:pt x="-24780" y="144454"/>
                  <a:pt x="219928" y="42347"/>
                  <a:pt x="449319" y="0"/>
                </a:cubicBezTo>
                <a:cubicBezTo>
                  <a:pt x="632683" y="8313"/>
                  <a:pt x="774106" y="17089"/>
                  <a:pt x="868884" y="0"/>
                </a:cubicBezTo>
                <a:cubicBezTo>
                  <a:pt x="963663" y="-17089"/>
                  <a:pt x="1452696" y="29172"/>
                  <a:pt x="1735527" y="0"/>
                </a:cubicBezTo>
                <a:cubicBezTo>
                  <a:pt x="2018358" y="-29172"/>
                  <a:pt x="1949904" y="-15228"/>
                  <a:pt x="2155092" y="0"/>
                </a:cubicBezTo>
                <a:cubicBezTo>
                  <a:pt x="2360280" y="15228"/>
                  <a:pt x="2633519" y="-20984"/>
                  <a:pt x="2932319" y="0"/>
                </a:cubicBezTo>
                <a:cubicBezTo>
                  <a:pt x="3231119" y="20984"/>
                  <a:pt x="3364581" y="7158"/>
                  <a:pt x="3530716" y="0"/>
                </a:cubicBezTo>
                <a:cubicBezTo>
                  <a:pt x="3696851" y="-7158"/>
                  <a:pt x="4010721" y="11076"/>
                  <a:pt x="4397359" y="0"/>
                </a:cubicBezTo>
                <a:cubicBezTo>
                  <a:pt x="4783997" y="-11076"/>
                  <a:pt x="4748644" y="-4313"/>
                  <a:pt x="4906339" y="0"/>
                </a:cubicBezTo>
                <a:cubicBezTo>
                  <a:pt x="5064034" y="4313"/>
                  <a:pt x="5228481" y="-5803"/>
                  <a:pt x="5504736" y="0"/>
                </a:cubicBezTo>
                <a:cubicBezTo>
                  <a:pt x="5780991" y="5803"/>
                  <a:pt x="5883293" y="-19083"/>
                  <a:pt x="6013716" y="0"/>
                </a:cubicBezTo>
                <a:cubicBezTo>
                  <a:pt x="6144139" y="19083"/>
                  <a:pt x="6503170" y="-21917"/>
                  <a:pt x="6790944" y="0"/>
                </a:cubicBezTo>
                <a:cubicBezTo>
                  <a:pt x="7078718" y="21917"/>
                  <a:pt x="7196398" y="-28071"/>
                  <a:pt x="7568171" y="0"/>
                </a:cubicBezTo>
                <a:cubicBezTo>
                  <a:pt x="7939944" y="28071"/>
                  <a:pt x="8079230" y="15810"/>
                  <a:pt x="8345398" y="0"/>
                </a:cubicBezTo>
                <a:cubicBezTo>
                  <a:pt x="8611566" y="-15810"/>
                  <a:pt x="8662258" y="-8698"/>
                  <a:pt x="8764963" y="0"/>
                </a:cubicBezTo>
                <a:cubicBezTo>
                  <a:pt x="8867668" y="8698"/>
                  <a:pt x="9201998" y="-4097"/>
                  <a:pt x="9390872" y="0"/>
                </a:cubicBezTo>
                <a:cubicBezTo>
                  <a:pt x="9590787" y="-12820"/>
                  <a:pt x="9882901" y="186392"/>
                  <a:pt x="9840191" y="449319"/>
                </a:cubicBezTo>
                <a:cubicBezTo>
                  <a:pt x="9819062" y="602338"/>
                  <a:pt x="9863871" y="904403"/>
                  <a:pt x="9840191" y="1030422"/>
                </a:cubicBezTo>
                <a:cubicBezTo>
                  <a:pt x="9816511" y="1156441"/>
                  <a:pt x="9839142" y="1390651"/>
                  <a:pt x="9840191" y="1665441"/>
                </a:cubicBezTo>
                <a:cubicBezTo>
                  <a:pt x="9841240" y="1940231"/>
                  <a:pt x="9845077" y="1993784"/>
                  <a:pt x="9840191" y="2246544"/>
                </a:cubicBezTo>
                <a:cubicBezTo>
                  <a:pt x="9817825" y="2538914"/>
                  <a:pt x="9676368" y="2669481"/>
                  <a:pt x="9390872" y="2695863"/>
                </a:cubicBezTo>
                <a:cubicBezTo>
                  <a:pt x="9228944" y="2687833"/>
                  <a:pt x="9073392" y="2706934"/>
                  <a:pt x="8971307" y="2695863"/>
                </a:cubicBezTo>
                <a:cubicBezTo>
                  <a:pt x="8869223" y="2684792"/>
                  <a:pt x="8384002" y="2691285"/>
                  <a:pt x="8104664" y="2695863"/>
                </a:cubicBezTo>
                <a:cubicBezTo>
                  <a:pt x="7825326" y="2700441"/>
                  <a:pt x="7463503" y="2716962"/>
                  <a:pt x="7238021" y="2695863"/>
                </a:cubicBezTo>
                <a:cubicBezTo>
                  <a:pt x="7012539" y="2674764"/>
                  <a:pt x="6623923" y="2688131"/>
                  <a:pt x="6460794" y="2695863"/>
                </a:cubicBezTo>
                <a:cubicBezTo>
                  <a:pt x="6297665" y="2703595"/>
                  <a:pt x="5961749" y="2690437"/>
                  <a:pt x="5594151" y="2695863"/>
                </a:cubicBezTo>
                <a:cubicBezTo>
                  <a:pt x="5226553" y="2701289"/>
                  <a:pt x="5128432" y="2729544"/>
                  <a:pt x="4906339" y="2695863"/>
                </a:cubicBezTo>
                <a:cubicBezTo>
                  <a:pt x="4684246" y="2662182"/>
                  <a:pt x="4670452" y="2701199"/>
                  <a:pt x="4486774" y="2695863"/>
                </a:cubicBezTo>
                <a:cubicBezTo>
                  <a:pt x="4303096" y="2690527"/>
                  <a:pt x="4232536" y="2710450"/>
                  <a:pt x="4067209" y="2695863"/>
                </a:cubicBezTo>
                <a:cubicBezTo>
                  <a:pt x="3901882" y="2681276"/>
                  <a:pt x="3830799" y="2706134"/>
                  <a:pt x="3647644" y="2695863"/>
                </a:cubicBezTo>
                <a:cubicBezTo>
                  <a:pt x="3464490" y="2685592"/>
                  <a:pt x="3238878" y="2727261"/>
                  <a:pt x="2870416" y="2695863"/>
                </a:cubicBezTo>
                <a:cubicBezTo>
                  <a:pt x="2501954" y="2664465"/>
                  <a:pt x="2572066" y="2678973"/>
                  <a:pt x="2361436" y="2695863"/>
                </a:cubicBezTo>
                <a:cubicBezTo>
                  <a:pt x="2150806" y="2712753"/>
                  <a:pt x="2031751" y="2714640"/>
                  <a:pt x="1763039" y="2695863"/>
                </a:cubicBezTo>
                <a:cubicBezTo>
                  <a:pt x="1494327" y="2677086"/>
                  <a:pt x="1416424" y="2699993"/>
                  <a:pt x="1075228" y="2695863"/>
                </a:cubicBezTo>
                <a:cubicBezTo>
                  <a:pt x="734032" y="2691733"/>
                  <a:pt x="683262" y="2673111"/>
                  <a:pt x="449319" y="2695863"/>
                </a:cubicBezTo>
                <a:cubicBezTo>
                  <a:pt x="248929" y="2724439"/>
                  <a:pt x="-4090" y="2486552"/>
                  <a:pt x="0" y="2246544"/>
                </a:cubicBezTo>
                <a:cubicBezTo>
                  <a:pt x="26664" y="2111065"/>
                  <a:pt x="28393" y="1904054"/>
                  <a:pt x="0" y="1665441"/>
                </a:cubicBezTo>
                <a:cubicBezTo>
                  <a:pt x="-28393" y="1426828"/>
                  <a:pt x="-28804" y="1235483"/>
                  <a:pt x="0" y="1048394"/>
                </a:cubicBezTo>
                <a:cubicBezTo>
                  <a:pt x="28804" y="861305"/>
                  <a:pt x="-2856" y="730707"/>
                  <a:pt x="0" y="449319"/>
                </a:cubicBezTo>
                <a:close/>
              </a:path>
              <a:path w="9840191" h="2695863" stroke="0" extrusionOk="0">
                <a:moveTo>
                  <a:pt x="0" y="449319"/>
                </a:moveTo>
                <a:cubicBezTo>
                  <a:pt x="-26875" y="189517"/>
                  <a:pt x="203123" y="50126"/>
                  <a:pt x="449319" y="0"/>
                </a:cubicBezTo>
                <a:cubicBezTo>
                  <a:pt x="591895" y="8000"/>
                  <a:pt x="915608" y="-20243"/>
                  <a:pt x="1047715" y="0"/>
                </a:cubicBezTo>
                <a:cubicBezTo>
                  <a:pt x="1179822" y="20243"/>
                  <a:pt x="1526170" y="-4539"/>
                  <a:pt x="1824943" y="0"/>
                </a:cubicBezTo>
                <a:cubicBezTo>
                  <a:pt x="2123716" y="4539"/>
                  <a:pt x="2117823" y="-19912"/>
                  <a:pt x="2244508" y="0"/>
                </a:cubicBezTo>
                <a:cubicBezTo>
                  <a:pt x="2371194" y="19912"/>
                  <a:pt x="2684804" y="15206"/>
                  <a:pt x="3021735" y="0"/>
                </a:cubicBezTo>
                <a:cubicBezTo>
                  <a:pt x="3358666" y="-15206"/>
                  <a:pt x="3238646" y="-7975"/>
                  <a:pt x="3441300" y="0"/>
                </a:cubicBezTo>
                <a:cubicBezTo>
                  <a:pt x="3643954" y="7975"/>
                  <a:pt x="3835696" y="-21700"/>
                  <a:pt x="4218527" y="0"/>
                </a:cubicBezTo>
                <a:cubicBezTo>
                  <a:pt x="4601358" y="21700"/>
                  <a:pt x="4665530" y="26791"/>
                  <a:pt x="4906339" y="0"/>
                </a:cubicBezTo>
                <a:cubicBezTo>
                  <a:pt x="5147148" y="-26791"/>
                  <a:pt x="5234383" y="-27306"/>
                  <a:pt x="5504736" y="0"/>
                </a:cubicBezTo>
                <a:cubicBezTo>
                  <a:pt x="5775089" y="27306"/>
                  <a:pt x="6006823" y="5772"/>
                  <a:pt x="6192547" y="0"/>
                </a:cubicBezTo>
                <a:cubicBezTo>
                  <a:pt x="6378271" y="-5772"/>
                  <a:pt x="6665451" y="-20267"/>
                  <a:pt x="6969775" y="0"/>
                </a:cubicBezTo>
                <a:cubicBezTo>
                  <a:pt x="7274099" y="20267"/>
                  <a:pt x="7391287" y="3963"/>
                  <a:pt x="7657586" y="0"/>
                </a:cubicBezTo>
                <a:cubicBezTo>
                  <a:pt x="7923885" y="-3963"/>
                  <a:pt x="7992077" y="21532"/>
                  <a:pt x="8166567" y="0"/>
                </a:cubicBezTo>
                <a:cubicBezTo>
                  <a:pt x="8341057" y="-21532"/>
                  <a:pt x="8465031" y="20664"/>
                  <a:pt x="8675548" y="0"/>
                </a:cubicBezTo>
                <a:cubicBezTo>
                  <a:pt x="8886065" y="-20664"/>
                  <a:pt x="9137392" y="25816"/>
                  <a:pt x="9390872" y="0"/>
                </a:cubicBezTo>
                <a:cubicBezTo>
                  <a:pt x="9608857" y="37790"/>
                  <a:pt x="9874120" y="251853"/>
                  <a:pt x="9840191" y="449319"/>
                </a:cubicBezTo>
                <a:cubicBezTo>
                  <a:pt x="9848437" y="602519"/>
                  <a:pt x="9853623" y="740276"/>
                  <a:pt x="9840191" y="1030422"/>
                </a:cubicBezTo>
                <a:cubicBezTo>
                  <a:pt x="9826759" y="1320568"/>
                  <a:pt x="9864506" y="1394059"/>
                  <a:pt x="9840191" y="1611525"/>
                </a:cubicBezTo>
                <a:cubicBezTo>
                  <a:pt x="9815876" y="1828991"/>
                  <a:pt x="9816903" y="1974917"/>
                  <a:pt x="9840191" y="2246544"/>
                </a:cubicBezTo>
                <a:cubicBezTo>
                  <a:pt x="9841215" y="2479702"/>
                  <a:pt x="9676960" y="2686836"/>
                  <a:pt x="9390872" y="2695863"/>
                </a:cubicBezTo>
                <a:cubicBezTo>
                  <a:pt x="9296749" y="2676340"/>
                  <a:pt x="9178353" y="2710764"/>
                  <a:pt x="8971307" y="2695863"/>
                </a:cubicBezTo>
                <a:cubicBezTo>
                  <a:pt x="8764262" y="2680962"/>
                  <a:pt x="8445112" y="2690210"/>
                  <a:pt x="8194080" y="2695863"/>
                </a:cubicBezTo>
                <a:cubicBezTo>
                  <a:pt x="7943048" y="2701516"/>
                  <a:pt x="7980600" y="2700893"/>
                  <a:pt x="7774514" y="2695863"/>
                </a:cubicBezTo>
                <a:cubicBezTo>
                  <a:pt x="7568428" y="2690833"/>
                  <a:pt x="7461619" y="2684728"/>
                  <a:pt x="7265534" y="2695863"/>
                </a:cubicBezTo>
                <a:cubicBezTo>
                  <a:pt x="7069449" y="2706998"/>
                  <a:pt x="6878904" y="2710946"/>
                  <a:pt x="6667137" y="2695863"/>
                </a:cubicBezTo>
                <a:cubicBezTo>
                  <a:pt x="6455370" y="2680780"/>
                  <a:pt x="6303185" y="2710347"/>
                  <a:pt x="6068741" y="2695863"/>
                </a:cubicBezTo>
                <a:cubicBezTo>
                  <a:pt x="5834297" y="2681379"/>
                  <a:pt x="5858391" y="2683572"/>
                  <a:pt x="5649176" y="2695863"/>
                </a:cubicBezTo>
                <a:cubicBezTo>
                  <a:pt x="5439962" y="2708154"/>
                  <a:pt x="5324019" y="2696499"/>
                  <a:pt x="5229611" y="2695863"/>
                </a:cubicBezTo>
                <a:cubicBezTo>
                  <a:pt x="5135203" y="2695227"/>
                  <a:pt x="4927753" y="2712957"/>
                  <a:pt x="4810046" y="2695863"/>
                </a:cubicBezTo>
                <a:cubicBezTo>
                  <a:pt x="4692340" y="2678769"/>
                  <a:pt x="4466433" y="2686058"/>
                  <a:pt x="4211649" y="2695863"/>
                </a:cubicBezTo>
                <a:cubicBezTo>
                  <a:pt x="3956865" y="2705668"/>
                  <a:pt x="3858596" y="2687031"/>
                  <a:pt x="3523838" y="2695863"/>
                </a:cubicBezTo>
                <a:cubicBezTo>
                  <a:pt x="3189080" y="2704695"/>
                  <a:pt x="2959133" y="2725467"/>
                  <a:pt x="2657195" y="2695863"/>
                </a:cubicBezTo>
                <a:cubicBezTo>
                  <a:pt x="2355257" y="2666259"/>
                  <a:pt x="2118508" y="2701484"/>
                  <a:pt x="1969383" y="2695863"/>
                </a:cubicBezTo>
                <a:cubicBezTo>
                  <a:pt x="1820258" y="2690242"/>
                  <a:pt x="1656836" y="2679110"/>
                  <a:pt x="1549818" y="2695863"/>
                </a:cubicBezTo>
                <a:cubicBezTo>
                  <a:pt x="1442801" y="2712616"/>
                  <a:pt x="893678" y="2646040"/>
                  <a:pt x="449319" y="2695863"/>
                </a:cubicBezTo>
                <a:cubicBezTo>
                  <a:pt x="152880" y="2692694"/>
                  <a:pt x="-17353" y="2486178"/>
                  <a:pt x="0" y="2246544"/>
                </a:cubicBezTo>
                <a:cubicBezTo>
                  <a:pt x="-2206" y="2033278"/>
                  <a:pt x="26077" y="1871767"/>
                  <a:pt x="0" y="1665441"/>
                </a:cubicBezTo>
                <a:cubicBezTo>
                  <a:pt x="-26077" y="1459115"/>
                  <a:pt x="12334" y="1376014"/>
                  <a:pt x="0" y="1102311"/>
                </a:cubicBezTo>
                <a:cubicBezTo>
                  <a:pt x="-12334" y="828608"/>
                  <a:pt x="-19885" y="735666"/>
                  <a:pt x="0" y="44931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,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chợt</a:t>
            </a:r>
            <a:r>
              <a:rPr lang="en-US" sz="3600" dirty="0"/>
              <a:t> </a:t>
            </a:r>
            <a:r>
              <a:rPr lang="en-US" sz="3600" dirty="0" err="1"/>
              <a:t>cơn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trút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. Con </a:t>
            </a:r>
            <a:r>
              <a:rPr lang="en-US" sz="3600" dirty="0" err="1"/>
              <a:t>gấp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sân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7BD3E-0280-A69F-76DC-890C7EB5F2EA}"/>
              </a:ext>
            </a:extLst>
          </p:cNvPr>
          <p:cNvCxnSpPr/>
          <p:nvPr/>
        </p:nvCxnSpPr>
        <p:spPr>
          <a:xfrm>
            <a:off x="7833453" y="3586272"/>
            <a:ext cx="1862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13BCBA2-EBB0-5785-CCED-0CDE10EDA11B}"/>
              </a:ext>
            </a:extLst>
          </p:cNvPr>
          <p:cNvSpPr/>
          <p:nvPr/>
        </p:nvSpPr>
        <p:spPr>
          <a:xfrm>
            <a:off x="2294574" y="1359899"/>
            <a:ext cx="2960914" cy="826405"/>
          </a:xfrm>
          <a:custGeom>
            <a:avLst/>
            <a:gdLst>
              <a:gd name="connsiteX0" fmla="*/ 137737 w 2960914"/>
              <a:gd name="connsiteY0" fmla="*/ 0 h 826405"/>
              <a:gd name="connsiteX1" fmla="*/ 617677 w 2960914"/>
              <a:gd name="connsiteY1" fmla="*/ 0 h 826405"/>
              <a:gd name="connsiteX2" fmla="*/ 1154081 w 2960914"/>
              <a:gd name="connsiteY2" fmla="*/ 0 h 826405"/>
              <a:gd name="connsiteX3" fmla="*/ 1746948 w 2960914"/>
              <a:gd name="connsiteY3" fmla="*/ 0 h 826405"/>
              <a:gd name="connsiteX4" fmla="*/ 2368047 w 2960914"/>
              <a:gd name="connsiteY4" fmla="*/ 0 h 826405"/>
              <a:gd name="connsiteX5" fmla="*/ 2960914 w 2960914"/>
              <a:gd name="connsiteY5" fmla="*/ 0 h 826405"/>
              <a:gd name="connsiteX6" fmla="*/ 2960914 w 2960914"/>
              <a:gd name="connsiteY6" fmla="*/ 0 h 826405"/>
              <a:gd name="connsiteX7" fmla="*/ 2960914 w 2960914"/>
              <a:gd name="connsiteY7" fmla="*/ 688668 h 826405"/>
              <a:gd name="connsiteX8" fmla="*/ 2823177 w 2960914"/>
              <a:gd name="connsiteY8" fmla="*/ 826405 h 826405"/>
              <a:gd name="connsiteX9" fmla="*/ 2286773 w 2960914"/>
              <a:gd name="connsiteY9" fmla="*/ 826405 h 826405"/>
              <a:gd name="connsiteX10" fmla="*/ 1665674 w 2960914"/>
              <a:gd name="connsiteY10" fmla="*/ 826405 h 826405"/>
              <a:gd name="connsiteX11" fmla="*/ 1157503 w 2960914"/>
              <a:gd name="connsiteY11" fmla="*/ 826405 h 826405"/>
              <a:gd name="connsiteX12" fmla="*/ 677562 w 2960914"/>
              <a:gd name="connsiteY12" fmla="*/ 826405 h 826405"/>
              <a:gd name="connsiteX13" fmla="*/ 0 w 2960914"/>
              <a:gd name="connsiteY13" fmla="*/ 826405 h 826405"/>
              <a:gd name="connsiteX14" fmla="*/ 0 w 2960914"/>
              <a:gd name="connsiteY14" fmla="*/ 826405 h 826405"/>
              <a:gd name="connsiteX15" fmla="*/ 0 w 2960914"/>
              <a:gd name="connsiteY15" fmla="*/ 137737 h 826405"/>
              <a:gd name="connsiteX16" fmla="*/ 137737 w 2960914"/>
              <a:gd name="connsiteY16" fmla="*/ 0 h 82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0914" h="826405" fill="none" extrusionOk="0">
                <a:moveTo>
                  <a:pt x="137737" y="0"/>
                </a:moveTo>
                <a:cubicBezTo>
                  <a:pt x="245128" y="-11855"/>
                  <a:pt x="514383" y="-17367"/>
                  <a:pt x="617677" y="0"/>
                </a:cubicBezTo>
                <a:cubicBezTo>
                  <a:pt x="720971" y="17367"/>
                  <a:pt x="886238" y="8103"/>
                  <a:pt x="1154081" y="0"/>
                </a:cubicBezTo>
                <a:cubicBezTo>
                  <a:pt x="1421924" y="-8103"/>
                  <a:pt x="1540740" y="-21542"/>
                  <a:pt x="1746948" y="0"/>
                </a:cubicBezTo>
                <a:cubicBezTo>
                  <a:pt x="1953156" y="21542"/>
                  <a:pt x="2138489" y="30982"/>
                  <a:pt x="2368047" y="0"/>
                </a:cubicBezTo>
                <a:cubicBezTo>
                  <a:pt x="2597605" y="-30982"/>
                  <a:pt x="2746165" y="2810"/>
                  <a:pt x="2960914" y="0"/>
                </a:cubicBezTo>
                <a:lnTo>
                  <a:pt x="2960914" y="0"/>
                </a:lnTo>
                <a:cubicBezTo>
                  <a:pt x="2962720" y="223985"/>
                  <a:pt x="2954113" y="545489"/>
                  <a:pt x="2960914" y="688668"/>
                </a:cubicBezTo>
                <a:cubicBezTo>
                  <a:pt x="2954896" y="771433"/>
                  <a:pt x="2898585" y="823333"/>
                  <a:pt x="2823177" y="826405"/>
                </a:cubicBezTo>
                <a:cubicBezTo>
                  <a:pt x="2652322" y="829345"/>
                  <a:pt x="2398454" y="823541"/>
                  <a:pt x="2286773" y="826405"/>
                </a:cubicBezTo>
                <a:cubicBezTo>
                  <a:pt x="2175092" y="829269"/>
                  <a:pt x="1905393" y="800988"/>
                  <a:pt x="1665674" y="826405"/>
                </a:cubicBezTo>
                <a:cubicBezTo>
                  <a:pt x="1425955" y="851822"/>
                  <a:pt x="1346585" y="826587"/>
                  <a:pt x="1157503" y="826405"/>
                </a:cubicBezTo>
                <a:cubicBezTo>
                  <a:pt x="968421" y="826223"/>
                  <a:pt x="811415" y="828296"/>
                  <a:pt x="677562" y="826405"/>
                </a:cubicBezTo>
                <a:cubicBezTo>
                  <a:pt x="543709" y="824514"/>
                  <a:pt x="169484" y="826159"/>
                  <a:pt x="0" y="826405"/>
                </a:cubicBezTo>
                <a:lnTo>
                  <a:pt x="0" y="826405"/>
                </a:lnTo>
                <a:cubicBezTo>
                  <a:pt x="2549" y="547384"/>
                  <a:pt x="-6226" y="414210"/>
                  <a:pt x="0" y="137737"/>
                </a:cubicBezTo>
                <a:cubicBezTo>
                  <a:pt x="-3801" y="54337"/>
                  <a:pt x="73372" y="4208"/>
                  <a:pt x="137737" y="0"/>
                </a:cubicBezTo>
                <a:close/>
              </a:path>
              <a:path w="2960914" h="826405" stroke="0" extrusionOk="0">
                <a:moveTo>
                  <a:pt x="137737" y="0"/>
                </a:moveTo>
                <a:cubicBezTo>
                  <a:pt x="312918" y="-19346"/>
                  <a:pt x="468757" y="-5879"/>
                  <a:pt x="617677" y="0"/>
                </a:cubicBezTo>
                <a:cubicBezTo>
                  <a:pt x="766597" y="5879"/>
                  <a:pt x="947326" y="4312"/>
                  <a:pt x="1125849" y="0"/>
                </a:cubicBezTo>
                <a:cubicBezTo>
                  <a:pt x="1304372" y="-4312"/>
                  <a:pt x="1474444" y="9444"/>
                  <a:pt x="1662253" y="0"/>
                </a:cubicBezTo>
                <a:cubicBezTo>
                  <a:pt x="1850062" y="-9444"/>
                  <a:pt x="1966784" y="-23586"/>
                  <a:pt x="2198656" y="0"/>
                </a:cubicBezTo>
                <a:cubicBezTo>
                  <a:pt x="2430528" y="23586"/>
                  <a:pt x="2666267" y="-12926"/>
                  <a:pt x="2960914" y="0"/>
                </a:cubicBezTo>
                <a:lnTo>
                  <a:pt x="2960914" y="0"/>
                </a:lnTo>
                <a:cubicBezTo>
                  <a:pt x="2946175" y="248926"/>
                  <a:pt x="2982110" y="499432"/>
                  <a:pt x="2960914" y="688668"/>
                </a:cubicBezTo>
                <a:cubicBezTo>
                  <a:pt x="2956338" y="766947"/>
                  <a:pt x="2899008" y="828261"/>
                  <a:pt x="2823177" y="826405"/>
                </a:cubicBezTo>
                <a:cubicBezTo>
                  <a:pt x="2533386" y="811382"/>
                  <a:pt x="2431032" y="822222"/>
                  <a:pt x="2202078" y="826405"/>
                </a:cubicBezTo>
                <a:cubicBezTo>
                  <a:pt x="1973124" y="830588"/>
                  <a:pt x="1800208" y="850214"/>
                  <a:pt x="1637443" y="826405"/>
                </a:cubicBezTo>
                <a:cubicBezTo>
                  <a:pt x="1474678" y="802596"/>
                  <a:pt x="1251278" y="836277"/>
                  <a:pt x="1129271" y="826405"/>
                </a:cubicBezTo>
                <a:cubicBezTo>
                  <a:pt x="1007264" y="816533"/>
                  <a:pt x="792125" y="828888"/>
                  <a:pt x="564635" y="826405"/>
                </a:cubicBezTo>
                <a:cubicBezTo>
                  <a:pt x="337145" y="823922"/>
                  <a:pt x="242997" y="838395"/>
                  <a:pt x="0" y="826405"/>
                </a:cubicBezTo>
                <a:lnTo>
                  <a:pt x="0" y="826405"/>
                </a:lnTo>
                <a:cubicBezTo>
                  <a:pt x="-23483" y="518355"/>
                  <a:pt x="-26616" y="310315"/>
                  <a:pt x="0" y="137737"/>
                </a:cubicBezTo>
                <a:cubicBezTo>
                  <a:pt x="-3606" y="58819"/>
                  <a:pt x="61934" y="-3465"/>
                  <a:pt x="137737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5286240" imgH="1790640"/>
        </mc:Choice>
        <mc:Fallback>
          <p:control name="TextBox1" r:id="rId2" imgW="5286240" imgH="179064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89886AC1-B900-30DA-55E1-A65AB8F030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07913" y="162647"/>
                  <a:ext cx="5283200" cy="17875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292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131383" y="224392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FF3399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đoạn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423429" y="1911926"/>
            <a:ext cx="11345141" cy="3387437"/>
          </a:xfrm>
          <a:custGeom>
            <a:avLst/>
            <a:gdLst>
              <a:gd name="connsiteX0" fmla="*/ 0 w 11345141"/>
              <a:gd name="connsiteY0" fmla="*/ 564584 h 3387437"/>
              <a:gd name="connsiteX1" fmla="*/ 564584 w 11345141"/>
              <a:gd name="connsiteY1" fmla="*/ 0 h 3387437"/>
              <a:gd name="connsiteX2" fmla="*/ 939170 w 11345141"/>
              <a:gd name="connsiteY2" fmla="*/ 0 h 3387437"/>
              <a:gd name="connsiteX3" fmla="*/ 1518075 w 11345141"/>
              <a:gd name="connsiteY3" fmla="*/ 0 h 3387437"/>
              <a:gd name="connsiteX4" fmla="*/ 1994820 w 11345141"/>
              <a:gd name="connsiteY4" fmla="*/ 0 h 3387437"/>
              <a:gd name="connsiteX5" fmla="*/ 2778045 w 11345141"/>
              <a:gd name="connsiteY5" fmla="*/ 0 h 3387437"/>
              <a:gd name="connsiteX6" fmla="*/ 3561269 w 11345141"/>
              <a:gd name="connsiteY6" fmla="*/ 0 h 3387437"/>
              <a:gd name="connsiteX7" fmla="*/ 4344494 w 11345141"/>
              <a:gd name="connsiteY7" fmla="*/ 0 h 3387437"/>
              <a:gd name="connsiteX8" fmla="*/ 4719080 w 11345141"/>
              <a:gd name="connsiteY8" fmla="*/ 0 h 3387437"/>
              <a:gd name="connsiteX9" fmla="*/ 5093665 w 11345141"/>
              <a:gd name="connsiteY9" fmla="*/ 0 h 3387437"/>
              <a:gd name="connsiteX10" fmla="*/ 5774730 w 11345141"/>
              <a:gd name="connsiteY10" fmla="*/ 0 h 3387437"/>
              <a:gd name="connsiteX11" fmla="*/ 6557955 w 11345141"/>
              <a:gd name="connsiteY11" fmla="*/ 0 h 3387437"/>
              <a:gd name="connsiteX12" fmla="*/ 6932541 w 11345141"/>
              <a:gd name="connsiteY12" fmla="*/ 0 h 3387437"/>
              <a:gd name="connsiteX13" fmla="*/ 7817925 w 11345141"/>
              <a:gd name="connsiteY13" fmla="*/ 0 h 3387437"/>
              <a:gd name="connsiteX14" fmla="*/ 8396830 w 11345141"/>
              <a:gd name="connsiteY14" fmla="*/ 0 h 3387437"/>
              <a:gd name="connsiteX15" fmla="*/ 8975735 w 11345141"/>
              <a:gd name="connsiteY15" fmla="*/ 0 h 3387437"/>
              <a:gd name="connsiteX16" fmla="*/ 9350321 w 11345141"/>
              <a:gd name="connsiteY16" fmla="*/ 0 h 3387437"/>
              <a:gd name="connsiteX17" fmla="*/ 10133545 w 11345141"/>
              <a:gd name="connsiteY17" fmla="*/ 0 h 3387437"/>
              <a:gd name="connsiteX18" fmla="*/ 10780557 w 11345141"/>
              <a:gd name="connsiteY18" fmla="*/ 0 h 3387437"/>
              <a:gd name="connsiteX19" fmla="*/ 11345141 w 11345141"/>
              <a:gd name="connsiteY19" fmla="*/ 564584 h 3387437"/>
              <a:gd name="connsiteX20" fmla="*/ 11345141 w 11345141"/>
              <a:gd name="connsiteY20" fmla="*/ 1151734 h 3387437"/>
              <a:gd name="connsiteX21" fmla="*/ 11345141 w 11345141"/>
              <a:gd name="connsiteY21" fmla="*/ 1716301 h 3387437"/>
              <a:gd name="connsiteX22" fmla="*/ 11345141 w 11345141"/>
              <a:gd name="connsiteY22" fmla="*/ 2213120 h 3387437"/>
              <a:gd name="connsiteX23" fmla="*/ 11345141 w 11345141"/>
              <a:gd name="connsiteY23" fmla="*/ 2822853 h 3387437"/>
              <a:gd name="connsiteX24" fmla="*/ 10780557 w 11345141"/>
              <a:gd name="connsiteY24" fmla="*/ 3387437 h 3387437"/>
              <a:gd name="connsiteX25" fmla="*/ 10201652 w 11345141"/>
              <a:gd name="connsiteY25" fmla="*/ 3387437 h 3387437"/>
              <a:gd name="connsiteX26" fmla="*/ 9622747 w 11345141"/>
              <a:gd name="connsiteY26" fmla="*/ 3387437 h 3387437"/>
              <a:gd name="connsiteX27" fmla="*/ 8941682 w 11345141"/>
              <a:gd name="connsiteY27" fmla="*/ 3387437 h 3387437"/>
              <a:gd name="connsiteX28" fmla="*/ 8464936 w 11345141"/>
              <a:gd name="connsiteY28" fmla="*/ 3387437 h 3387437"/>
              <a:gd name="connsiteX29" fmla="*/ 7988191 w 11345141"/>
              <a:gd name="connsiteY29" fmla="*/ 3387437 h 3387437"/>
              <a:gd name="connsiteX30" fmla="*/ 7613605 w 11345141"/>
              <a:gd name="connsiteY30" fmla="*/ 3387437 h 3387437"/>
              <a:gd name="connsiteX31" fmla="*/ 7034700 w 11345141"/>
              <a:gd name="connsiteY31" fmla="*/ 3387437 h 3387437"/>
              <a:gd name="connsiteX32" fmla="*/ 6251476 w 11345141"/>
              <a:gd name="connsiteY32" fmla="*/ 3387437 h 3387437"/>
              <a:gd name="connsiteX33" fmla="*/ 5570411 w 11345141"/>
              <a:gd name="connsiteY33" fmla="*/ 3387437 h 3387437"/>
              <a:gd name="connsiteX34" fmla="*/ 5093665 w 11345141"/>
              <a:gd name="connsiteY34" fmla="*/ 3387437 h 3387437"/>
              <a:gd name="connsiteX35" fmla="*/ 4719080 w 11345141"/>
              <a:gd name="connsiteY35" fmla="*/ 3387437 h 3387437"/>
              <a:gd name="connsiteX36" fmla="*/ 3833695 w 11345141"/>
              <a:gd name="connsiteY36" fmla="*/ 3387437 h 3387437"/>
              <a:gd name="connsiteX37" fmla="*/ 3254790 w 11345141"/>
              <a:gd name="connsiteY37" fmla="*/ 3387437 h 3387437"/>
              <a:gd name="connsiteX38" fmla="*/ 2471566 w 11345141"/>
              <a:gd name="connsiteY38" fmla="*/ 3387437 h 3387437"/>
              <a:gd name="connsiteX39" fmla="*/ 2096980 w 11345141"/>
              <a:gd name="connsiteY39" fmla="*/ 3387437 h 3387437"/>
              <a:gd name="connsiteX40" fmla="*/ 1620235 w 11345141"/>
              <a:gd name="connsiteY40" fmla="*/ 3387437 h 3387437"/>
              <a:gd name="connsiteX41" fmla="*/ 564584 w 11345141"/>
              <a:gd name="connsiteY41" fmla="*/ 3387437 h 3387437"/>
              <a:gd name="connsiteX42" fmla="*/ 0 w 11345141"/>
              <a:gd name="connsiteY42" fmla="*/ 2822853 h 3387437"/>
              <a:gd name="connsiteX43" fmla="*/ 0 w 11345141"/>
              <a:gd name="connsiteY43" fmla="*/ 2326034 h 3387437"/>
              <a:gd name="connsiteX44" fmla="*/ 0 w 11345141"/>
              <a:gd name="connsiteY44" fmla="*/ 1784049 h 3387437"/>
              <a:gd name="connsiteX45" fmla="*/ 0 w 11345141"/>
              <a:gd name="connsiteY45" fmla="*/ 1196899 h 3387437"/>
              <a:gd name="connsiteX46" fmla="*/ 0 w 11345141"/>
              <a:gd name="connsiteY46" fmla="*/ 564584 h 338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345141" h="3387437" fill="none" extrusionOk="0">
                <a:moveTo>
                  <a:pt x="0" y="564584"/>
                </a:moveTo>
                <a:cubicBezTo>
                  <a:pt x="-65399" y="276601"/>
                  <a:pt x="182472" y="32470"/>
                  <a:pt x="564584" y="0"/>
                </a:cubicBezTo>
                <a:cubicBezTo>
                  <a:pt x="663770" y="8557"/>
                  <a:pt x="771227" y="-4371"/>
                  <a:pt x="939170" y="0"/>
                </a:cubicBezTo>
                <a:cubicBezTo>
                  <a:pt x="1107113" y="4371"/>
                  <a:pt x="1282620" y="22756"/>
                  <a:pt x="1518075" y="0"/>
                </a:cubicBezTo>
                <a:cubicBezTo>
                  <a:pt x="1753530" y="-22756"/>
                  <a:pt x="1810618" y="-19324"/>
                  <a:pt x="1994820" y="0"/>
                </a:cubicBezTo>
                <a:cubicBezTo>
                  <a:pt x="2179022" y="19324"/>
                  <a:pt x="2514873" y="-7115"/>
                  <a:pt x="2778045" y="0"/>
                </a:cubicBezTo>
                <a:cubicBezTo>
                  <a:pt x="3041218" y="7115"/>
                  <a:pt x="3235790" y="-8721"/>
                  <a:pt x="3561269" y="0"/>
                </a:cubicBezTo>
                <a:cubicBezTo>
                  <a:pt x="3886748" y="8721"/>
                  <a:pt x="3982044" y="-22426"/>
                  <a:pt x="4344494" y="0"/>
                </a:cubicBezTo>
                <a:cubicBezTo>
                  <a:pt x="4706945" y="22426"/>
                  <a:pt x="4552313" y="12352"/>
                  <a:pt x="4719080" y="0"/>
                </a:cubicBezTo>
                <a:cubicBezTo>
                  <a:pt x="4885847" y="-12352"/>
                  <a:pt x="4917437" y="-4665"/>
                  <a:pt x="5093665" y="0"/>
                </a:cubicBezTo>
                <a:cubicBezTo>
                  <a:pt x="5269894" y="4665"/>
                  <a:pt x="5600772" y="31909"/>
                  <a:pt x="5774730" y="0"/>
                </a:cubicBezTo>
                <a:cubicBezTo>
                  <a:pt x="5948689" y="-31909"/>
                  <a:pt x="6248242" y="23921"/>
                  <a:pt x="6557955" y="0"/>
                </a:cubicBezTo>
                <a:cubicBezTo>
                  <a:pt x="6867668" y="-23921"/>
                  <a:pt x="6765214" y="3727"/>
                  <a:pt x="6932541" y="0"/>
                </a:cubicBezTo>
                <a:cubicBezTo>
                  <a:pt x="7099868" y="-3727"/>
                  <a:pt x="7514786" y="-4127"/>
                  <a:pt x="7817925" y="0"/>
                </a:cubicBezTo>
                <a:cubicBezTo>
                  <a:pt x="8121064" y="4127"/>
                  <a:pt x="8239130" y="12332"/>
                  <a:pt x="8396830" y="0"/>
                </a:cubicBezTo>
                <a:cubicBezTo>
                  <a:pt x="8554531" y="-12332"/>
                  <a:pt x="8720382" y="-25391"/>
                  <a:pt x="8975735" y="0"/>
                </a:cubicBezTo>
                <a:cubicBezTo>
                  <a:pt x="9231088" y="25391"/>
                  <a:pt x="9176960" y="13419"/>
                  <a:pt x="9350321" y="0"/>
                </a:cubicBezTo>
                <a:cubicBezTo>
                  <a:pt x="9523682" y="-13419"/>
                  <a:pt x="9798737" y="-29315"/>
                  <a:pt x="10133545" y="0"/>
                </a:cubicBezTo>
                <a:cubicBezTo>
                  <a:pt x="10468353" y="29315"/>
                  <a:pt x="10479094" y="-26631"/>
                  <a:pt x="10780557" y="0"/>
                </a:cubicBezTo>
                <a:cubicBezTo>
                  <a:pt x="11035833" y="-3202"/>
                  <a:pt x="11374015" y="248207"/>
                  <a:pt x="11345141" y="564584"/>
                </a:cubicBezTo>
                <a:cubicBezTo>
                  <a:pt x="11325905" y="778772"/>
                  <a:pt x="11351994" y="919902"/>
                  <a:pt x="11345141" y="1151734"/>
                </a:cubicBezTo>
                <a:cubicBezTo>
                  <a:pt x="11338289" y="1383566"/>
                  <a:pt x="11318093" y="1562162"/>
                  <a:pt x="11345141" y="1716301"/>
                </a:cubicBezTo>
                <a:cubicBezTo>
                  <a:pt x="11372189" y="1870440"/>
                  <a:pt x="11358187" y="2064710"/>
                  <a:pt x="11345141" y="2213120"/>
                </a:cubicBezTo>
                <a:cubicBezTo>
                  <a:pt x="11332095" y="2361530"/>
                  <a:pt x="11358952" y="2570238"/>
                  <a:pt x="11345141" y="2822853"/>
                </a:cubicBezTo>
                <a:cubicBezTo>
                  <a:pt x="11337782" y="3125484"/>
                  <a:pt x="11062932" y="3389514"/>
                  <a:pt x="10780557" y="3387437"/>
                </a:cubicBezTo>
                <a:cubicBezTo>
                  <a:pt x="10527063" y="3407538"/>
                  <a:pt x="10409472" y="3392065"/>
                  <a:pt x="10201652" y="3387437"/>
                </a:cubicBezTo>
                <a:cubicBezTo>
                  <a:pt x="9993832" y="3382809"/>
                  <a:pt x="9777094" y="3413803"/>
                  <a:pt x="9622747" y="3387437"/>
                </a:cubicBezTo>
                <a:cubicBezTo>
                  <a:pt x="9468400" y="3361071"/>
                  <a:pt x="9080757" y="3375830"/>
                  <a:pt x="8941682" y="3387437"/>
                </a:cubicBezTo>
                <a:cubicBezTo>
                  <a:pt x="8802608" y="3399044"/>
                  <a:pt x="8582127" y="3366009"/>
                  <a:pt x="8464936" y="3387437"/>
                </a:cubicBezTo>
                <a:cubicBezTo>
                  <a:pt x="8347745" y="3408865"/>
                  <a:pt x="8204139" y="3401257"/>
                  <a:pt x="7988191" y="3387437"/>
                </a:cubicBezTo>
                <a:cubicBezTo>
                  <a:pt x="7772244" y="3373617"/>
                  <a:pt x="7787830" y="3377234"/>
                  <a:pt x="7613605" y="3387437"/>
                </a:cubicBezTo>
                <a:cubicBezTo>
                  <a:pt x="7439380" y="3397640"/>
                  <a:pt x="7257058" y="3411519"/>
                  <a:pt x="7034700" y="3387437"/>
                </a:cubicBezTo>
                <a:cubicBezTo>
                  <a:pt x="6812342" y="3363355"/>
                  <a:pt x="6489795" y="3396768"/>
                  <a:pt x="6251476" y="3387437"/>
                </a:cubicBezTo>
                <a:cubicBezTo>
                  <a:pt x="6013157" y="3378106"/>
                  <a:pt x="5815985" y="3394542"/>
                  <a:pt x="5570411" y="3387437"/>
                </a:cubicBezTo>
                <a:cubicBezTo>
                  <a:pt x="5324838" y="3380332"/>
                  <a:pt x="5199938" y="3383046"/>
                  <a:pt x="5093665" y="3387437"/>
                </a:cubicBezTo>
                <a:cubicBezTo>
                  <a:pt x="4987392" y="3391828"/>
                  <a:pt x="4810205" y="3403208"/>
                  <a:pt x="4719080" y="3387437"/>
                </a:cubicBezTo>
                <a:cubicBezTo>
                  <a:pt x="4627955" y="3371666"/>
                  <a:pt x="4017739" y="3348656"/>
                  <a:pt x="3833695" y="3387437"/>
                </a:cubicBezTo>
                <a:cubicBezTo>
                  <a:pt x="3649652" y="3426218"/>
                  <a:pt x="3406459" y="3386420"/>
                  <a:pt x="3254790" y="3387437"/>
                </a:cubicBezTo>
                <a:cubicBezTo>
                  <a:pt x="3103122" y="3388454"/>
                  <a:pt x="2685769" y="3377068"/>
                  <a:pt x="2471566" y="3387437"/>
                </a:cubicBezTo>
                <a:cubicBezTo>
                  <a:pt x="2257363" y="3397806"/>
                  <a:pt x="2273035" y="3389114"/>
                  <a:pt x="2096980" y="3387437"/>
                </a:cubicBezTo>
                <a:cubicBezTo>
                  <a:pt x="1920925" y="3385760"/>
                  <a:pt x="1810764" y="3376583"/>
                  <a:pt x="1620235" y="3387437"/>
                </a:cubicBezTo>
                <a:cubicBezTo>
                  <a:pt x="1429707" y="3398291"/>
                  <a:pt x="1075623" y="3423532"/>
                  <a:pt x="564584" y="3387437"/>
                </a:cubicBezTo>
                <a:cubicBezTo>
                  <a:pt x="263806" y="3362738"/>
                  <a:pt x="-7763" y="3140527"/>
                  <a:pt x="0" y="2822853"/>
                </a:cubicBezTo>
                <a:cubicBezTo>
                  <a:pt x="14070" y="2621740"/>
                  <a:pt x="13415" y="2569072"/>
                  <a:pt x="0" y="2326034"/>
                </a:cubicBezTo>
                <a:cubicBezTo>
                  <a:pt x="-13415" y="2082996"/>
                  <a:pt x="22274" y="1923405"/>
                  <a:pt x="0" y="1784049"/>
                </a:cubicBezTo>
                <a:cubicBezTo>
                  <a:pt x="-22274" y="1644693"/>
                  <a:pt x="-13017" y="1336273"/>
                  <a:pt x="0" y="1196899"/>
                </a:cubicBezTo>
                <a:cubicBezTo>
                  <a:pt x="13017" y="1057525"/>
                  <a:pt x="26211" y="707415"/>
                  <a:pt x="0" y="564584"/>
                </a:cubicBezTo>
                <a:close/>
              </a:path>
              <a:path w="11345141" h="3387437" stroke="0" extrusionOk="0">
                <a:moveTo>
                  <a:pt x="0" y="564584"/>
                </a:moveTo>
                <a:cubicBezTo>
                  <a:pt x="-26063" y="241475"/>
                  <a:pt x="253653" y="22555"/>
                  <a:pt x="564584" y="0"/>
                </a:cubicBezTo>
                <a:cubicBezTo>
                  <a:pt x="740469" y="-18257"/>
                  <a:pt x="869569" y="-28602"/>
                  <a:pt x="1143489" y="0"/>
                </a:cubicBezTo>
                <a:cubicBezTo>
                  <a:pt x="1417409" y="28602"/>
                  <a:pt x="1760177" y="32323"/>
                  <a:pt x="1926714" y="0"/>
                </a:cubicBezTo>
                <a:cubicBezTo>
                  <a:pt x="2093251" y="-32323"/>
                  <a:pt x="2121951" y="-14165"/>
                  <a:pt x="2301299" y="0"/>
                </a:cubicBezTo>
                <a:cubicBezTo>
                  <a:pt x="2480647" y="14165"/>
                  <a:pt x="2783609" y="17355"/>
                  <a:pt x="3084524" y="0"/>
                </a:cubicBezTo>
                <a:cubicBezTo>
                  <a:pt x="3385440" y="-17355"/>
                  <a:pt x="3277252" y="3892"/>
                  <a:pt x="3459110" y="0"/>
                </a:cubicBezTo>
                <a:cubicBezTo>
                  <a:pt x="3640968" y="-3892"/>
                  <a:pt x="4079366" y="-25785"/>
                  <a:pt x="4242334" y="0"/>
                </a:cubicBezTo>
                <a:cubicBezTo>
                  <a:pt x="4405302" y="25785"/>
                  <a:pt x="4669751" y="-28666"/>
                  <a:pt x="4923399" y="0"/>
                </a:cubicBezTo>
                <a:cubicBezTo>
                  <a:pt x="5177048" y="28666"/>
                  <a:pt x="5247440" y="10390"/>
                  <a:pt x="5502304" y="0"/>
                </a:cubicBezTo>
                <a:cubicBezTo>
                  <a:pt x="5757169" y="-10390"/>
                  <a:pt x="5984587" y="10490"/>
                  <a:pt x="6183369" y="0"/>
                </a:cubicBezTo>
                <a:cubicBezTo>
                  <a:pt x="6382151" y="-10490"/>
                  <a:pt x="6726905" y="-9907"/>
                  <a:pt x="6966594" y="0"/>
                </a:cubicBezTo>
                <a:cubicBezTo>
                  <a:pt x="7206284" y="9907"/>
                  <a:pt x="7328394" y="9329"/>
                  <a:pt x="7647659" y="0"/>
                </a:cubicBezTo>
                <a:cubicBezTo>
                  <a:pt x="7966924" y="-9329"/>
                  <a:pt x="7955837" y="2846"/>
                  <a:pt x="8124404" y="0"/>
                </a:cubicBezTo>
                <a:cubicBezTo>
                  <a:pt x="8292972" y="-2846"/>
                  <a:pt x="8409083" y="-17365"/>
                  <a:pt x="8601149" y="0"/>
                </a:cubicBezTo>
                <a:cubicBezTo>
                  <a:pt x="8793215" y="17365"/>
                  <a:pt x="8927029" y="-13287"/>
                  <a:pt x="9077895" y="0"/>
                </a:cubicBezTo>
                <a:cubicBezTo>
                  <a:pt x="9228761" y="13287"/>
                  <a:pt x="9440148" y="267"/>
                  <a:pt x="9554640" y="0"/>
                </a:cubicBezTo>
                <a:cubicBezTo>
                  <a:pt x="9669132" y="-267"/>
                  <a:pt x="10236207" y="-55341"/>
                  <a:pt x="10780557" y="0"/>
                </a:cubicBezTo>
                <a:cubicBezTo>
                  <a:pt x="11119763" y="4740"/>
                  <a:pt x="11352245" y="251354"/>
                  <a:pt x="11345141" y="564584"/>
                </a:cubicBezTo>
                <a:cubicBezTo>
                  <a:pt x="11320822" y="770823"/>
                  <a:pt x="11335139" y="970992"/>
                  <a:pt x="11345141" y="1151734"/>
                </a:cubicBezTo>
                <a:cubicBezTo>
                  <a:pt x="11355144" y="1332476"/>
                  <a:pt x="11371389" y="1560956"/>
                  <a:pt x="11345141" y="1716301"/>
                </a:cubicBezTo>
                <a:cubicBezTo>
                  <a:pt x="11318893" y="1871646"/>
                  <a:pt x="11360947" y="2011252"/>
                  <a:pt x="11345141" y="2280868"/>
                </a:cubicBezTo>
                <a:cubicBezTo>
                  <a:pt x="11329335" y="2550484"/>
                  <a:pt x="11321622" y="2620124"/>
                  <a:pt x="11345141" y="2822853"/>
                </a:cubicBezTo>
                <a:cubicBezTo>
                  <a:pt x="11330743" y="3079725"/>
                  <a:pt x="11077912" y="3391734"/>
                  <a:pt x="10780557" y="3387437"/>
                </a:cubicBezTo>
                <a:cubicBezTo>
                  <a:pt x="10611777" y="3380286"/>
                  <a:pt x="10479357" y="3392347"/>
                  <a:pt x="10201652" y="3387437"/>
                </a:cubicBezTo>
                <a:cubicBezTo>
                  <a:pt x="9923947" y="3382527"/>
                  <a:pt x="9782888" y="3408423"/>
                  <a:pt x="9622747" y="3387437"/>
                </a:cubicBezTo>
                <a:cubicBezTo>
                  <a:pt x="9462606" y="3366451"/>
                  <a:pt x="9261431" y="3391125"/>
                  <a:pt x="9043842" y="3387437"/>
                </a:cubicBezTo>
                <a:cubicBezTo>
                  <a:pt x="8826254" y="3383749"/>
                  <a:pt x="8793193" y="3370237"/>
                  <a:pt x="8669256" y="3387437"/>
                </a:cubicBezTo>
                <a:cubicBezTo>
                  <a:pt x="8545319" y="3404637"/>
                  <a:pt x="8478125" y="3372664"/>
                  <a:pt x="8294670" y="3387437"/>
                </a:cubicBezTo>
                <a:cubicBezTo>
                  <a:pt x="8111215" y="3402210"/>
                  <a:pt x="8082168" y="3385653"/>
                  <a:pt x="7920085" y="3387437"/>
                </a:cubicBezTo>
                <a:cubicBezTo>
                  <a:pt x="7758002" y="3389221"/>
                  <a:pt x="7561063" y="3407463"/>
                  <a:pt x="7341179" y="3387437"/>
                </a:cubicBezTo>
                <a:cubicBezTo>
                  <a:pt x="7121295" y="3367411"/>
                  <a:pt x="6823404" y="3377373"/>
                  <a:pt x="6660115" y="3387437"/>
                </a:cubicBezTo>
                <a:cubicBezTo>
                  <a:pt x="6496826" y="3397501"/>
                  <a:pt x="6189391" y="3386917"/>
                  <a:pt x="5774730" y="3387437"/>
                </a:cubicBezTo>
                <a:cubicBezTo>
                  <a:pt x="5360070" y="3387957"/>
                  <a:pt x="5365128" y="3364507"/>
                  <a:pt x="5093665" y="3387437"/>
                </a:cubicBezTo>
                <a:cubicBezTo>
                  <a:pt x="4822203" y="3410367"/>
                  <a:pt x="4883533" y="3403573"/>
                  <a:pt x="4719080" y="3387437"/>
                </a:cubicBezTo>
                <a:cubicBezTo>
                  <a:pt x="4554628" y="3371301"/>
                  <a:pt x="4117988" y="3390521"/>
                  <a:pt x="3935855" y="3387437"/>
                </a:cubicBezTo>
                <a:cubicBezTo>
                  <a:pt x="3753722" y="3384353"/>
                  <a:pt x="3661009" y="3410270"/>
                  <a:pt x="3459110" y="3387437"/>
                </a:cubicBezTo>
                <a:cubicBezTo>
                  <a:pt x="3257211" y="3364604"/>
                  <a:pt x="2919199" y="3383527"/>
                  <a:pt x="2675885" y="3387437"/>
                </a:cubicBezTo>
                <a:cubicBezTo>
                  <a:pt x="2432572" y="3391347"/>
                  <a:pt x="2319502" y="3411375"/>
                  <a:pt x="1994820" y="3387437"/>
                </a:cubicBezTo>
                <a:cubicBezTo>
                  <a:pt x="1670139" y="3363499"/>
                  <a:pt x="1630507" y="3397841"/>
                  <a:pt x="1518075" y="3387437"/>
                </a:cubicBezTo>
                <a:cubicBezTo>
                  <a:pt x="1405644" y="3377033"/>
                  <a:pt x="1004914" y="3383174"/>
                  <a:pt x="564584" y="3387437"/>
                </a:cubicBezTo>
                <a:cubicBezTo>
                  <a:pt x="224974" y="3323816"/>
                  <a:pt x="12334" y="3162504"/>
                  <a:pt x="0" y="2822853"/>
                </a:cubicBezTo>
                <a:cubicBezTo>
                  <a:pt x="-4657" y="2621603"/>
                  <a:pt x="5751" y="2548549"/>
                  <a:pt x="0" y="2326034"/>
                </a:cubicBezTo>
                <a:cubicBezTo>
                  <a:pt x="-5751" y="2103519"/>
                  <a:pt x="-7580" y="1862317"/>
                  <a:pt x="0" y="1716301"/>
                </a:cubicBezTo>
                <a:cubicBezTo>
                  <a:pt x="7580" y="1570285"/>
                  <a:pt x="9627" y="1448619"/>
                  <a:pt x="0" y="1219482"/>
                </a:cubicBezTo>
                <a:cubicBezTo>
                  <a:pt x="-9627" y="990345"/>
                  <a:pt x="-8449" y="754871"/>
                  <a:pt x="0" y="56458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Con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dập</a:t>
            </a:r>
            <a:r>
              <a:rPr lang="en-US" sz="3200" dirty="0"/>
              <a:t> </a:t>
            </a:r>
            <a:r>
              <a:rPr lang="en-US" sz="3200" dirty="0" err="1"/>
              <a:t>dềnh</a:t>
            </a:r>
            <a:r>
              <a:rPr lang="en-US" sz="3200" dirty="0"/>
              <a:t> </a:t>
            </a:r>
            <a:r>
              <a:rPr lang="en-US" sz="3200" dirty="0" err="1"/>
              <a:t>trôi</a:t>
            </a:r>
            <a:r>
              <a:rPr lang="en-US" sz="3200" dirty="0"/>
              <a:t>. Con </a:t>
            </a:r>
            <a:r>
              <a:rPr lang="en-US" sz="3200" dirty="0" err="1"/>
              <a:t>gửi</a:t>
            </a:r>
            <a:r>
              <a:rPr lang="en-US" sz="3200" dirty="0"/>
              <a:t> </a:t>
            </a:r>
            <a:r>
              <a:rPr lang="en-US" sz="3200" dirty="0" err="1"/>
              <a:t>gắm</a:t>
            </a:r>
            <a:r>
              <a:rPr lang="en-US" sz="3200" dirty="0"/>
              <a:t>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con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lênh</a:t>
            </a:r>
            <a:r>
              <a:rPr lang="en-US" sz="3200" dirty="0"/>
              <a:t> </a:t>
            </a:r>
            <a:r>
              <a:rPr lang="en-US" sz="3200" dirty="0" err="1"/>
              <a:t>đênh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? Con </a:t>
            </a:r>
            <a:r>
              <a:rPr lang="en-US" sz="3200" dirty="0" err="1"/>
              <a:t>mơ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nàng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, hay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dang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bay </a:t>
            </a:r>
            <a:r>
              <a:rPr lang="en-US" sz="3200" dirty="0" err="1"/>
              <a:t>tới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miền</a:t>
            </a:r>
            <a:r>
              <a:rPr lang="en-US" sz="3200" dirty="0"/>
              <a:t> </a:t>
            </a:r>
            <a:r>
              <a:rPr lang="en-US" sz="3200" dirty="0" err="1"/>
              <a:t>xa</a:t>
            </a:r>
            <a:r>
              <a:rPr lang="en-US" sz="3200" dirty="0"/>
              <a:t> </a:t>
            </a:r>
            <a:r>
              <a:rPr lang="en-US" sz="3200" dirty="0" err="1"/>
              <a:t>thẳm</a:t>
            </a:r>
            <a:r>
              <a:rPr lang="en-US" sz="3200" dirty="0"/>
              <a:t>?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cứ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bay </a:t>
            </a:r>
            <a:r>
              <a:rPr lang="en-US" sz="3200" dirty="0" err="1"/>
              <a:t>xa</a:t>
            </a:r>
            <a:r>
              <a:rPr lang="en-US" sz="3200" dirty="0"/>
              <a:t>, con </a:t>
            </a:r>
            <a:r>
              <a:rPr lang="en-US" sz="3200" dirty="0" err="1"/>
              <a:t>nhé</a:t>
            </a:r>
            <a:r>
              <a:rPr lang="en-US" sz="3200" dirty="0"/>
              <a:t>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E80CFD-FA59-0D65-C1CC-F02C4AE24224}"/>
              </a:ext>
            </a:extLst>
          </p:cNvPr>
          <p:cNvSpPr/>
          <p:nvPr/>
        </p:nvSpPr>
        <p:spPr>
          <a:xfrm>
            <a:off x="525722" y="5555817"/>
            <a:ext cx="11345141" cy="1136074"/>
          </a:xfrm>
          <a:custGeom>
            <a:avLst/>
            <a:gdLst>
              <a:gd name="connsiteX0" fmla="*/ 0 w 11345141"/>
              <a:gd name="connsiteY0" fmla="*/ 189349 h 1136074"/>
              <a:gd name="connsiteX1" fmla="*/ 189349 w 11345141"/>
              <a:gd name="connsiteY1" fmla="*/ 0 h 1136074"/>
              <a:gd name="connsiteX2" fmla="*/ 984416 w 11345141"/>
              <a:gd name="connsiteY2" fmla="*/ 0 h 1136074"/>
              <a:gd name="connsiteX3" fmla="*/ 1450490 w 11345141"/>
              <a:gd name="connsiteY3" fmla="*/ 0 h 1136074"/>
              <a:gd name="connsiteX4" fmla="*/ 2026228 w 11345141"/>
              <a:gd name="connsiteY4" fmla="*/ 0 h 1136074"/>
              <a:gd name="connsiteX5" fmla="*/ 2492302 w 11345141"/>
              <a:gd name="connsiteY5" fmla="*/ 0 h 1136074"/>
              <a:gd name="connsiteX6" fmla="*/ 3287369 w 11345141"/>
              <a:gd name="connsiteY6" fmla="*/ 0 h 1136074"/>
              <a:gd name="connsiteX7" fmla="*/ 4082436 w 11345141"/>
              <a:gd name="connsiteY7" fmla="*/ 0 h 1136074"/>
              <a:gd name="connsiteX8" fmla="*/ 4877503 w 11345141"/>
              <a:gd name="connsiteY8" fmla="*/ 0 h 1136074"/>
              <a:gd name="connsiteX9" fmla="*/ 5233913 w 11345141"/>
              <a:gd name="connsiteY9" fmla="*/ 0 h 1136074"/>
              <a:gd name="connsiteX10" fmla="*/ 5590322 w 11345141"/>
              <a:gd name="connsiteY10" fmla="*/ 0 h 1136074"/>
              <a:gd name="connsiteX11" fmla="*/ 6275725 w 11345141"/>
              <a:gd name="connsiteY11" fmla="*/ 0 h 1136074"/>
              <a:gd name="connsiteX12" fmla="*/ 7070792 w 11345141"/>
              <a:gd name="connsiteY12" fmla="*/ 0 h 1136074"/>
              <a:gd name="connsiteX13" fmla="*/ 7427201 w 11345141"/>
              <a:gd name="connsiteY13" fmla="*/ 0 h 1136074"/>
              <a:gd name="connsiteX14" fmla="*/ 8331933 w 11345141"/>
              <a:gd name="connsiteY14" fmla="*/ 0 h 1136074"/>
              <a:gd name="connsiteX15" fmla="*/ 8907671 w 11345141"/>
              <a:gd name="connsiteY15" fmla="*/ 0 h 1136074"/>
              <a:gd name="connsiteX16" fmla="*/ 9483409 w 11345141"/>
              <a:gd name="connsiteY16" fmla="*/ 0 h 1136074"/>
              <a:gd name="connsiteX17" fmla="*/ 9839819 w 11345141"/>
              <a:gd name="connsiteY17" fmla="*/ 0 h 1136074"/>
              <a:gd name="connsiteX18" fmla="*/ 11155792 w 11345141"/>
              <a:gd name="connsiteY18" fmla="*/ 0 h 1136074"/>
              <a:gd name="connsiteX19" fmla="*/ 11345141 w 11345141"/>
              <a:gd name="connsiteY19" fmla="*/ 189349 h 1136074"/>
              <a:gd name="connsiteX20" fmla="*/ 11345141 w 11345141"/>
              <a:gd name="connsiteY20" fmla="*/ 560463 h 1136074"/>
              <a:gd name="connsiteX21" fmla="*/ 11345141 w 11345141"/>
              <a:gd name="connsiteY21" fmla="*/ 946725 h 1136074"/>
              <a:gd name="connsiteX22" fmla="*/ 11155792 w 11345141"/>
              <a:gd name="connsiteY22" fmla="*/ 1136074 h 1136074"/>
              <a:gd name="connsiteX23" fmla="*/ 10251060 w 11345141"/>
              <a:gd name="connsiteY23" fmla="*/ 1136074 h 1136074"/>
              <a:gd name="connsiteX24" fmla="*/ 9894651 w 11345141"/>
              <a:gd name="connsiteY24" fmla="*/ 1136074 h 1136074"/>
              <a:gd name="connsiteX25" fmla="*/ 9099584 w 11345141"/>
              <a:gd name="connsiteY25" fmla="*/ 1136074 h 1136074"/>
              <a:gd name="connsiteX26" fmla="*/ 8633510 w 11345141"/>
              <a:gd name="connsiteY26" fmla="*/ 1136074 h 1136074"/>
              <a:gd name="connsiteX27" fmla="*/ 8057772 w 11345141"/>
              <a:gd name="connsiteY27" fmla="*/ 1136074 h 1136074"/>
              <a:gd name="connsiteX28" fmla="*/ 7372369 w 11345141"/>
              <a:gd name="connsiteY28" fmla="*/ 1136074 h 1136074"/>
              <a:gd name="connsiteX29" fmla="*/ 6906295 w 11345141"/>
              <a:gd name="connsiteY29" fmla="*/ 1136074 h 1136074"/>
              <a:gd name="connsiteX30" fmla="*/ 6440222 w 11345141"/>
              <a:gd name="connsiteY30" fmla="*/ 1136074 h 1136074"/>
              <a:gd name="connsiteX31" fmla="*/ 6083812 w 11345141"/>
              <a:gd name="connsiteY31" fmla="*/ 1136074 h 1136074"/>
              <a:gd name="connsiteX32" fmla="*/ 5508074 w 11345141"/>
              <a:gd name="connsiteY32" fmla="*/ 1136074 h 1136074"/>
              <a:gd name="connsiteX33" fmla="*/ 4713007 w 11345141"/>
              <a:gd name="connsiteY33" fmla="*/ 1136074 h 1136074"/>
              <a:gd name="connsiteX34" fmla="*/ 4027604 w 11345141"/>
              <a:gd name="connsiteY34" fmla="*/ 1136074 h 1136074"/>
              <a:gd name="connsiteX35" fmla="*/ 3561530 w 11345141"/>
              <a:gd name="connsiteY35" fmla="*/ 1136074 h 1136074"/>
              <a:gd name="connsiteX36" fmla="*/ 3205121 w 11345141"/>
              <a:gd name="connsiteY36" fmla="*/ 1136074 h 1136074"/>
              <a:gd name="connsiteX37" fmla="*/ 2300389 w 11345141"/>
              <a:gd name="connsiteY37" fmla="*/ 1136074 h 1136074"/>
              <a:gd name="connsiteX38" fmla="*/ 1724651 w 11345141"/>
              <a:gd name="connsiteY38" fmla="*/ 1136074 h 1136074"/>
              <a:gd name="connsiteX39" fmla="*/ 929584 w 11345141"/>
              <a:gd name="connsiteY39" fmla="*/ 1136074 h 1136074"/>
              <a:gd name="connsiteX40" fmla="*/ 189349 w 11345141"/>
              <a:gd name="connsiteY40" fmla="*/ 1136074 h 1136074"/>
              <a:gd name="connsiteX41" fmla="*/ 0 w 11345141"/>
              <a:gd name="connsiteY41" fmla="*/ 946725 h 1136074"/>
              <a:gd name="connsiteX42" fmla="*/ 0 w 11345141"/>
              <a:gd name="connsiteY42" fmla="*/ 552889 h 1136074"/>
              <a:gd name="connsiteX43" fmla="*/ 0 w 11345141"/>
              <a:gd name="connsiteY43" fmla="*/ 189349 h 113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345141" h="1136074" fill="none" extrusionOk="0">
                <a:moveTo>
                  <a:pt x="0" y="189349"/>
                </a:moveTo>
                <a:cubicBezTo>
                  <a:pt x="14258" y="82986"/>
                  <a:pt x="103063" y="5012"/>
                  <a:pt x="189349" y="0"/>
                </a:cubicBezTo>
                <a:cubicBezTo>
                  <a:pt x="445364" y="33834"/>
                  <a:pt x="678224" y="13539"/>
                  <a:pt x="984416" y="0"/>
                </a:cubicBezTo>
                <a:cubicBezTo>
                  <a:pt x="1290608" y="-13539"/>
                  <a:pt x="1353872" y="-3355"/>
                  <a:pt x="1450490" y="0"/>
                </a:cubicBezTo>
                <a:cubicBezTo>
                  <a:pt x="1547108" y="3355"/>
                  <a:pt x="1903184" y="-8591"/>
                  <a:pt x="2026228" y="0"/>
                </a:cubicBezTo>
                <a:cubicBezTo>
                  <a:pt x="2149272" y="8591"/>
                  <a:pt x="2361083" y="12995"/>
                  <a:pt x="2492302" y="0"/>
                </a:cubicBezTo>
                <a:cubicBezTo>
                  <a:pt x="2623521" y="-12995"/>
                  <a:pt x="3054972" y="-15465"/>
                  <a:pt x="3287369" y="0"/>
                </a:cubicBezTo>
                <a:cubicBezTo>
                  <a:pt x="3519766" y="15465"/>
                  <a:pt x="3773569" y="2400"/>
                  <a:pt x="4082436" y="0"/>
                </a:cubicBezTo>
                <a:cubicBezTo>
                  <a:pt x="4391303" y="-2400"/>
                  <a:pt x="4562899" y="25905"/>
                  <a:pt x="4877503" y="0"/>
                </a:cubicBezTo>
                <a:cubicBezTo>
                  <a:pt x="5192107" y="-25905"/>
                  <a:pt x="5129683" y="3833"/>
                  <a:pt x="5233913" y="0"/>
                </a:cubicBezTo>
                <a:cubicBezTo>
                  <a:pt x="5338143" y="-3833"/>
                  <a:pt x="5467587" y="-5780"/>
                  <a:pt x="5590322" y="0"/>
                </a:cubicBezTo>
                <a:cubicBezTo>
                  <a:pt x="5713057" y="5780"/>
                  <a:pt x="5995515" y="-19938"/>
                  <a:pt x="6275725" y="0"/>
                </a:cubicBezTo>
                <a:cubicBezTo>
                  <a:pt x="6555935" y="19938"/>
                  <a:pt x="6810342" y="14687"/>
                  <a:pt x="7070792" y="0"/>
                </a:cubicBezTo>
                <a:cubicBezTo>
                  <a:pt x="7331242" y="-14687"/>
                  <a:pt x="7280285" y="-6364"/>
                  <a:pt x="7427201" y="0"/>
                </a:cubicBezTo>
                <a:cubicBezTo>
                  <a:pt x="7574117" y="6364"/>
                  <a:pt x="8043097" y="-8805"/>
                  <a:pt x="8331933" y="0"/>
                </a:cubicBezTo>
                <a:cubicBezTo>
                  <a:pt x="8620769" y="8805"/>
                  <a:pt x="8663330" y="22773"/>
                  <a:pt x="8907671" y="0"/>
                </a:cubicBezTo>
                <a:cubicBezTo>
                  <a:pt x="9152012" y="-22773"/>
                  <a:pt x="9225236" y="2893"/>
                  <a:pt x="9483409" y="0"/>
                </a:cubicBezTo>
                <a:cubicBezTo>
                  <a:pt x="9741582" y="-2893"/>
                  <a:pt x="9767836" y="17795"/>
                  <a:pt x="9839819" y="0"/>
                </a:cubicBezTo>
                <a:cubicBezTo>
                  <a:pt x="9911802" y="-17795"/>
                  <a:pt x="10873514" y="44719"/>
                  <a:pt x="11155792" y="0"/>
                </a:cubicBezTo>
                <a:cubicBezTo>
                  <a:pt x="11269530" y="-5738"/>
                  <a:pt x="11355278" y="93031"/>
                  <a:pt x="11345141" y="189349"/>
                </a:cubicBezTo>
                <a:cubicBezTo>
                  <a:pt x="11360190" y="295904"/>
                  <a:pt x="11342345" y="449143"/>
                  <a:pt x="11345141" y="560463"/>
                </a:cubicBezTo>
                <a:cubicBezTo>
                  <a:pt x="11347937" y="671783"/>
                  <a:pt x="11330672" y="763054"/>
                  <a:pt x="11345141" y="946725"/>
                </a:cubicBezTo>
                <a:cubicBezTo>
                  <a:pt x="11331404" y="1046610"/>
                  <a:pt x="11252114" y="1135423"/>
                  <a:pt x="11155792" y="1136074"/>
                </a:cubicBezTo>
                <a:cubicBezTo>
                  <a:pt x="10764207" y="1179716"/>
                  <a:pt x="10668123" y="1132134"/>
                  <a:pt x="10251060" y="1136074"/>
                </a:cubicBezTo>
                <a:cubicBezTo>
                  <a:pt x="9833997" y="1140014"/>
                  <a:pt x="10011003" y="1120264"/>
                  <a:pt x="9894651" y="1136074"/>
                </a:cubicBezTo>
                <a:cubicBezTo>
                  <a:pt x="9778299" y="1151884"/>
                  <a:pt x="9347794" y="1170066"/>
                  <a:pt x="9099584" y="1136074"/>
                </a:cubicBezTo>
                <a:cubicBezTo>
                  <a:pt x="8851374" y="1102082"/>
                  <a:pt x="8826216" y="1120696"/>
                  <a:pt x="8633510" y="1136074"/>
                </a:cubicBezTo>
                <a:cubicBezTo>
                  <a:pt x="8440804" y="1151452"/>
                  <a:pt x="8257803" y="1138695"/>
                  <a:pt x="8057772" y="1136074"/>
                </a:cubicBezTo>
                <a:cubicBezTo>
                  <a:pt x="7857741" y="1133453"/>
                  <a:pt x="7687998" y="1110835"/>
                  <a:pt x="7372369" y="1136074"/>
                </a:cubicBezTo>
                <a:cubicBezTo>
                  <a:pt x="7056740" y="1161313"/>
                  <a:pt x="7075540" y="1115342"/>
                  <a:pt x="6906295" y="1136074"/>
                </a:cubicBezTo>
                <a:cubicBezTo>
                  <a:pt x="6737050" y="1156806"/>
                  <a:pt x="6588843" y="1130486"/>
                  <a:pt x="6440222" y="1136074"/>
                </a:cubicBezTo>
                <a:cubicBezTo>
                  <a:pt x="6291601" y="1141662"/>
                  <a:pt x="6212339" y="1127979"/>
                  <a:pt x="6083812" y="1136074"/>
                </a:cubicBezTo>
                <a:cubicBezTo>
                  <a:pt x="5955285" y="1144170"/>
                  <a:pt x="5646844" y="1140582"/>
                  <a:pt x="5508074" y="1136074"/>
                </a:cubicBezTo>
                <a:cubicBezTo>
                  <a:pt x="5369304" y="1131566"/>
                  <a:pt x="5094334" y="1124291"/>
                  <a:pt x="4713007" y="1136074"/>
                </a:cubicBezTo>
                <a:cubicBezTo>
                  <a:pt x="4331680" y="1147857"/>
                  <a:pt x="4176423" y="1166400"/>
                  <a:pt x="4027604" y="1136074"/>
                </a:cubicBezTo>
                <a:cubicBezTo>
                  <a:pt x="3878785" y="1105748"/>
                  <a:pt x="3683199" y="1154879"/>
                  <a:pt x="3561530" y="1136074"/>
                </a:cubicBezTo>
                <a:cubicBezTo>
                  <a:pt x="3439861" y="1117269"/>
                  <a:pt x="3363515" y="1140476"/>
                  <a:pt x="3205121" y="1136074"/>
                </a:cubicBezTo>
                <a:cubicBezTo>
                  <a:pt x="3046727" y="1131672"/>
                  <a:pt x="2482534" y="1146109"/>
                  <a:pt x="2300389" y="1136074"/>
                </a:cubicBezTo>
                <a:cubicBezTo>
                  <a:pt x="2118244" y="1126039"/>
                  <a:pt x="1950201" y="1130106"/>
                  <a:pt x="1724651" y="1136074"/>
                </a:cubicBezTo>
                <a:cubicBezTo>
                  <a:pt x="1499101" y="1142042"/>
                  <a:pt x="1097553" y="1102923"/>
                  <a:pt x="929584" y="1136074"/>
                </a:cubicBezTo>
                <a:cubicBezTo>
                  <a:pt x="761615" y="1169225"/>
                  <a:pt x="477953" y="1159190"/>
                  <a:pt x="189349" y="1136074"/>
                </a:cubicBezTo>
                <a:cubicBezTo>
                  <a:pt x="86591" y="1138206"/>
                  <a:pt x="-18198" y="1052947"/>
                  <a:pt x="0" y="946725"/>
                </a:cubicBezTo>
                <a:cubicBezTo>
                  <a:pt x="-8459" y="862959"/>
                  <a:pt x="8345" y="651889"/>
                  <a:pt x="0" y="552889"/>
                </a:cubicBezTo>
                <a:cubicBezTo>
                  <a:pt x="-8345" y="453889"/>
                  <a:pt x="-16726" y="328968"/>
                  <a:pt x="0" y="189349"/>
                </a:cubicBezTo>
                <a:close/>
              </a:path>
              <a:path w="11345141" h="1136074" stroke="0" extrusionOk="0">
                <a:moveTo>
                  <a:pt x="0" y="189349"/>
                </a:moveTo>
                <a:cubicBezTo>
                  <a:pt x="-23427" y="74619"/>
                  <a:pt x="85521" y="19148"/>
                  <a:pt x="189349" y="0"/>
                </a:cubicBezTo>
                <a:cubicBezTo>
                  <a:pt x="323775" y="13487"/>
                  <a:pt x="504759" y="-17317"/>
                  <a:pt x="765087" y="0"/>
                </a:cubicBezTo>
                <a:cubicBezTo>
                  <a:pt x="1025415" y="17317"/>
                  <a:pt x="1292798" y="35492"/>
                  <a:pt x="1560154" y="0"/>
                </a:cubicBezTo>
                <a:cubicBezTo>
                  <a:pt x="1827510" y="-35492"/>
                  <a:pt x="1753301" y="-11208"/>
                  <a:pt x="1916564" y="0"/>
                </a:cubicBezTo>
                <a:cubicBezTo>
                  <a:pt x="2079827" y="11208"/>
                  <a:pt x="2417194" y="36287"/>
                  <a:pt x="2711631" y="0"/>
                </a:cubicBezTo>
                <a:cubicBezTo>
                  <a:pt x="3006068" y="-36287"/>
                  <a:pt x="2972644" y="-8246"/>
                  <a:pt x="3068040" y="0"/>
                </a:cubicBezTo>
                <a:cubicBezTo>
                  <a:pt x="3163436" y="8246"/>
                  <a:pt x="3561468" y="11824"/>
                  <a:pt x="3863107" y="0"/>
                </a:cubicBezTo>
                <a:cubicBezTo>
                  <a:pt x="4164746" y="-11824"/>
                  <a:pt x="4334418" y="32701"/>
                  <a:pt x="4548510" y="0"/>
                </a:cubicBezTo>
                <a:cubicBezTo>
                  <a:pt x="4762602" y="-32701"/>
                  <a:pt x="4935195" y="14575"/>
                  <a:pt x="5124248" y="0"/>
                </a:cubicBezTo>
                <a:cubicBezTo>
                  <a:pt x="5313301" y="-14575"/>
                  <a:pt x="5584005" y="-24466"/>
                  <a:pt x="5809651" y="0"/>
                </a:cubicBezTo>
                <a:cubicBezTo>
                  <a:pt x="6035297" y="24466"/>
                  <a:pt x="6289727" y="29530"/>
                  <a:pt x="6604718" y="0"/>
                </a:cubicBezTo>
                <a:cubicBezTo>
                  <a:pt x="6919709" y="-29530"/>
                  <a:pt x="7152264" y="11259"/>
                  <a:pt x="7290121" y="0"/>
                </a:cubicBezTo>
                <a:cubicBezTo>
                  <a:pt x="7427978" y="-11259"/>
                  <a:pt x="7586252" y="17368"/>
                  <a:pt x="7756195" y="0"/>
                </a:cubicBezTo>
                <a:cubicBezTo>
                  <a:pt x="7926138" y="-17368"/>
                  <a:pt x="7994023" y="-6762"/>
                  <a:pt x="8222268" y="0"/>
                </a:cubicBezTo>
                <a:cubicBezTo>
                  <a:pt x="8450513" y="6762"/>
                  <a:pt x="8572019" y="3395"/>
                  <a:pt x="8688342" y="0"/>
                </a:cubicBezTo>
                <a:cubicBezTo>
                  <a:pt x="8804665" y="-3395"/>
                  <a:pt x="8929838" y="2891"/>
                  <a:pt x="9154416" y="0"/>
                </a:cubicBezTo>
                <a:cubicBezTo>
                  <a:pt x="9378994" y="-2891"/>
                  <a:pt x="9552510" y="-4456"/>
                  <a:pt x="9949483" y="0"/>
                </a:cubicBezTo>
                <a:cubicBezTo>
                  <a:pt x="10346456" y="4456"/>
                  <a:pt x="10265317" y="-8268"/>
                  <a:pt x="10415557" y="0"/>
                </a:cubicBezTo>
                <a:cubicBezTo>
                  <a:pt x="10565797" y="8268"/>
                  <a:pt x="10805975" y="31165"/>
                  <a:pt x="11155792" y="0"/>
                </a:cubicBezTo>
                <a:cubicBezTo>
                  <a:pt x="11255418" y="24063"/>
                  <a:pt x="11349519" y="75201"/>
                  <a:pt x="11345141" y="189349"/>
                </a:cubicBezTo>
                <a:cubicBezTo>
                  <a:pt x="11334419" y="331483"/>
                  <a:pt x="11363468" y="464753"/>
                  <a:pt x="11345141" y="575611"/>
                </a:cubicBezTo>
                <a:cubicBezTo>
                  <a:pt x="11326814" y="686469"/>
                  <a:pt x="11360710" y="791565"/>
                  <a:pt x="11345141" y="946725"/>
                </a:cubicBezTo>
                <a:cubicBezTo>
                  <a:pt x="11341592" y="1037757"/>
                  <a:pt x="11251090" y="1138832"/>
                  <a:pt x="11155792" y="1136074"/>
                </a:cubicBezTo>
                <a:cubicBezTo>
                  <a:pt x="10998128" y="1123585"/>
                  <a:pt x="10826100" y="1142939"/>
                  <a:pt x="10580054" y="1136074"/>
                </a:cubicBezTo>
                <a:cubicBezTo>
                  <a:pt x="10334008" y="1129209"/>
                  <a:pt x="10132083" y="1115544"/>
                  <a:pt x="10004315" y="1136074"/>
                </a:cubicBezTo>
                <a:cubicBezTo>
                  <a:pt x="9876547" y="1156604"/>
                  <a:pt x="9589383" y="1146124"/>
                  <a:pt x="9428577" y="1136074"/>
                </a:cubicBezTo>
                <a:cubicBezTo>
                  <a:pt x="9267771" y="1126024"/>
                  <a:pt x="9188882" y="1148738"/>
                  <a:pt x="9072168" y="1136074"/>
                </a:cubicBezTo>
                <a:cubicBezTo>
                  <a:pt x="8955454" y="1123410"/>
                  <a:pt x="8877386" y="1151475"/>
                  <a:pt x="8715758" y="1136074"/>
                </a:cubicBezTo>
                <a:cubicBezTo>
                  <a:pt x="8554130" y="1120674"/>
                  <a:pt x="8501844" y="1153105"/>
                  <a:pt x="8359349" y="1136074"/>
                </a:cubicBezTo>
                <a:cubicBezTo>
                  <a:pt x="8216854" y="1119043"/>
                  <a:pt x="7912266" y="1156457"/>
                  <a:pt x="7783611" y="1136074"/>
                </a:cubicBezTo>
                <a:cubicBezTo>
                  <a:pt x="7654956" y="1115691"/>
                  <a:pt x="7430676" y="1129177"/>
                  <a:pt x="7098208" y="1136074"/>
                </a:cubicBezTo>
                <a:cubicBezTo>
                  <a:pt x="6765740" y="1142971"/>
                  <a:pt x="6639536" y="1175631"/>
                  <a:pt x="6193477" y="1136074"/>
                </a:cubicBezTo>
                <a:cubicBezTo>
                  <a:pt x="5747418" y="1096517"/>
                  <a:pt x="5648915" y="1119457"/>
                  <a:pt x="5508074" y="1136074"/>
                </a:cubicBezTo>
                <a:cubicBezTo>
                  <a:pt x="5367233" y="1152691"/>
                  <a:pt x="5317647" y="1136721"/>
                  <a:pt x="5151664" y="1136074"/>
                </a:cubicBezTo>
                <a:cubicBezTo>
                  <a:pt x="4985681" y="1135428"/>
                  <a:pt x="4531105" y="1132441"/>
                  <a:pt x="4356597" y="1136074"/>
                </a:cubicBezTo>
                <a:cubicBezTo>
                  <a:pt x="4182089" y="1139707"/>
                  <a:pt x="4091397" y="1132086"/>
                  <a:pt x="3890524" y="1136074"/>
                </a:cubicBezTo>
                <a:cubicBezTo>
                  <a:pt x="3689651" y="1140062"/>
                  <a:pt x="3270365" y="1143187"/>
                  <a:pt x="3095456" y="1136074"/>
                </a:cubicBezTo>
                <a:cubicBezTo>
                  <a:pt x="2920547" y="1128961"/>
                  <a:pt x="2584017" y="1133392"/>
                  <a:pt x="2410054" y="1136074"/>
                </a:cubicBezTo>
                <a:cubicBezTo>
                  <a:pt x="2236091" y="1138756"/>
                  <a:pt x="2079325" y="1122333"/>
                  <a:pt x="1943980" y="1136074"/>
                </a:cubicBezTo>
                <a:cubicBezTo>
                  <a:pt x="1808635" y="1149815"/>
                  <a:pt x="1423273" y="1171893"/>
                  <a:pt x="1039248" y="1136074"/>
                </a:cubicBezTo>
                <a:cubicBezTo>
                  <a:pt x="655223" y="1100255"/>
                  <a:pt x="476833" y="1168456"/>
                  <a:pt x="189349" y="1136074"/>
                </a:cubicBezTo>
                <a:cubicBezTo>
                  <a:pt x="67401" y="1134777"/>
                  <a:pt x="-19996" y="1055387"/>
                  <a:pt x="0" y="946725"/>
                </a:cubicBezTo>
                <a:cubicBezTo>
                  <a:pt x="-12796" y="836087"/>
                  <a:pt x="12794" y="667209"/>
                  <a:pt x="0" y="575611"/>
                </a:cubicBezTo>
                <a:cubicBezTo>
                  <a:pt x="-12794" y="484013"/>
                  <a:pt x="1820" y="277082"/>
                  <a:pt x="0" y="18934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Con </a:t>
            </a:r>
            <a:r>
              <a:rPr lang="en-US" sz="3200" dirty="0" err="1"/>
              <a:t>gửi</a:t>
            </a:r>
            <a:r>
              <a:rPr lang="en-US" sz="3200" dirty="0"/>
              <a:t> </a:t>
            </a:r>
            <a:r>
              <a:rPr lang="en-US" sz="3200" dirty="0" err="1"/>
              <a:t>gắm</a:t>
            </a:r>
            <a:r>
              <a:rPr lang="en-US" sz="3200" dirty="0"/>
              <a:t>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con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lênh</a:t>
            </a:r>
            <a:r>
              <a:rPr lang="en-US" sz="3200" dirty="0"/>
              <a:t> </a:t>
            </a:r>
            <a:r>
              <a:rPr lang="en-US" sz="3200" dirty="0" err="1"/>
              <a:t>đênh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5E72CD-9F96-481F-FF62-B25FD704661A}"/>
              </a:ext>
            </a:extLst>
          </p:cNvPr>
          <p:cNvCxnSpPr>
            <a:cxnSpLocks/>
          </p:cNvCxnSpPr>
          <p:nvPr/>
        </p:nvCxnSpPr>
        <p:spPr>
          <a:xfrm>
            <a:off x="8374313" y="2653706"/>
            <a:ext cx="159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F28D39-A34E-D5CA-D7A1-A660434EBC3C}"/>
              </a:ext>
            </a:extLst>
          </p:cNvPr>
          <p:cNvCxnSpPr>
            <a:cxnSpLocks/>
          </p:cNvCxnSpPr>
          <p:nvPr/>
        </p:nvCxnSpPr>
        <p:spPr>
          <a:xfrm>
            <a:off x="3564279" y="3586974"/>
            <a:ext cx="1789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762C14-15B6-87E2-F962-616552D25682}"/>
              </a:ext>
            </a:extLst>
          </p:cNvPr>
          <p:cNvCxnSpPr/>
          <p:nvPr/>
        </p:nvCxnSpPr>
        <p:spPr>
          <a:xfrm flipH="1">
            <a:off x="5005878" y="5637876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DBD0FA-92E9-5DF9-933C-77D0CDBFC596}"/>
              </a:ext>
            </a:extLst>
          </p:cNvPr>
          <p:cNvCxnSpPr/>
          <p:nvPr/>
        </p:nvCxnSpPr>
        <p:spPr>
          <a:xfrm flipH="1">
            <a:off x="9312391" y="5637876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D7698E-41C6-7A42-AC06-471ADCBCDC8F}"/>
              </a:ext>
            </a:extLst>
          </p:cNvPr>
          <p:cNvCxnSpPr/>
          <p:nvPr/>
        </p:nvCxnSpPr>
        <p:spPr>
          <a:xfrm flipH="1">
            <a:off x="3196472" y="6151417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26221A-E96E-4232-F516-381741AADF08}"/>
              </a:ext>
            </a:extLst>
          </p:cNvPr>
          <p:cNvCxnSpPr/>
          <p:nvPr/>
        </p:nvCxnSpPr>
        <p:spPr>
          <a:xfrm flipH="1">
            <a:off x="8705970" y="6151417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3A43ED-7E73-F8C4-509A-D611ECCAC692}"/>
              </a:ext>
            </a:extLst>
          </p:cNvPr>
          <p:cNvCxnSpPr/>
          <p:nvPr/>
        </p:nvCxnSpPr>
        <p:spPr>
          <a:xfrm flipH="1">
            <a:off x="8802490" y="6151417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6C55043C-54D4-EB8E-DA4A-492F982BC714}"/>
              </a:ext>
            </a:extLst>
          </p:cNvPr>
          <p:cNvSpPr/>
          <p:nvPr/>
        </p:nvSpPr>
        <p:spPr>
          <a:xfrm>
            <a:off x="2238004" y="1141931"/>
            <a:ext cx="3366334" cy="666087"/>
          </a:xfrm>
          <a:custGeom>
            <a:avLst/>
            <a:gdLst>
              <a:gd name="connsiteX0" fmla="*/ 111017 w 3366334"/>
              <a:gd name="connsiteY0" fmla="*/ 0 h 666087"/>
              <a:gd name="connsiteX1" fmla="*/ 664421 w 3366334"/>
              <a:gd name="connsiteY1" fmla="*/ 0 h 666087"/>
              <a:gd name="connsiteX2" fmla="*/ 1282931 w 3366334"/>
              <a:gd name="connsiteY2" fmla="*/ 0 h 666087"/>
              <a:gd name="connsiteX3" fmla="*/ 1966548 w 3366334"/>
              <a:gd name="connsiteY3" fmla="*/ 0 h 666087"/>
              <a:gd name="connsiteX4" fmla="*/ 2682717 w 3366334"/>
              <a:gd name="connsiteY4" fmla="*/ 0 h 666087"/>
              <a:gd name="connsiteX5" fmla="*/ 3366334 w 3366334"/>
              <a:gd name="connsiteY5" fmla="*/ 0 h 666087"/>
              <a:gd name="connsiteX6" fmla="*/ 3366334 w 3366334"/>
              <a:gd name="connsiteY6" fmla="*/ 0 h 666087"/>
              <a:gd name="connsiteX7" fmla="*/ 3366334 w 3366334"/>
              <a:gd name="connsiteY7" fmla="*/ 555070 h 666087"/>
              <a:gd name="connsiteX8" fmla="*/ 3255317 w 3366334"/>
              <a:gd name="connsiteY8" fmla="*/ 666087 h 666087"/>
              <a:gd name="connsiteX9" fmla="*/ 2636807 w 3366334"/>
              <a:gd name="connsiteY9" fmla="*/ 666087 h 666087"/>
              <a:gd name="connsiteX10" fmla="*/ 1920637 w 3366334"/>
              <a:gd name="connsiteY10" fmla="*/ 666087 h 666087"/>
              <a:gd name="connsiteX11" fmla="*/ 1334680 w 3366334"/>
              <a:gd name="connsiteY11" fmla="*/ 666087 h 666087"/>
              <a:gd name="connsiteX12" fmla="*/ 781276 w 3366334"/>
              <a:gd name="connsiteY12" fmla="*/ 666087 h 666087"/>
              <a:gd name="connsiteX13" fmla="*/ 0 w 3366334"/>
              <a:gd name="connsiteY13" fmla="*/ 666087 h 666087"/>
              <a:gd name="connsiteX14" fmla="*/ 0 w 3366334"/>
              <a:gd name="connsiteY14" fmla="*/ 666087 h 666087"/>
              <a:gd name="connsiteX15" fmla="*/ 0 w 3366334"/>
              <a:gd name="connsiteY15" fmla="*/ 111017 h 666087"/>
              <a:gd name="connsiteX16" fmla="*/ 111017 w 3366334"/>
              <a:gd name="connsiteY16" fmla="*/ 0 h 66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66334" h="666087" fill="none" extrusionOk="0">
                <a:moveTo>
                  <a:pt x="111017" y="0"/>
                </a:moveTo>
                <a:cubicBezTo>
                  <a:pt x="255452" y="24075"/>
                  <a:pt x="480688" y="-17774"/>
                  <a:pt x="664421" y="0"/>
                </a:cubicBezTo>
                <a:cubicBezTo>
                  <a:pt x="848154" y="17774"/>
                  <a:pt x="1115367" y="9504"/>
                  <a:pt x="1282931" y="0"/>
                </a:cubicBezTo>
                <a:cubicBezTo>
                  <a:pt x="1450495" y="-9504"/>
                  <a:pt x="1796600" y="3997"/>
                  <a:pt x="1966548" y="0"/>
                </a:cubicBezTo>
                <a:cubicBezTo>
                  <a:pt x="2136496" y="-3997"/>
                  <a:pt x="2463811" y="23663"/>
                  <a:pt x="2682717" y="0"/>
                </a:cubicBezTo>
                <a:cubicBezTo>
                  <a:pt x="2901623" y="-23663"/>
                  <a:pt x="3097019" y="18266"/>
                  <a:pt x="3366334" y="0"/>
                </a:cubicBezTo>
                <a:lnTo>
                  <a:pt x="3366334" y="0"/>
                </a:lnTo>
                <a:cubicBezTo>
                  <a:pt x="3369180" y="233775"/>
                  <a:pt x="3366984" y="443939"/>
                  <a:pt x="3366334" y="555070"/>
                </a:cubicBezTo>
                <a:cubicBezTo>
                  <a:pt x="3364439" y="618492"/>
                  <a:pt x="3315652" y="661545"/>
                  <a:pt x="3255317" y="666087"/>
                </a:cubicBezTo>
                <a:cubicBezTo>
                  <a:pt x="2956827" y="676008"/>
                  <a:pt x="2788817" y="692034"/>
                  <a:pt x="2636807" y="666087"/>
                </a:cubicBezTo>
                <a:cubicBezTo>
                  <a:pt x="2484797" y="640141"/>
                  <a:pt x="2161477" y="683847"/>
                  <a:pt x="1920637" y="666087"/>
                </a:cubicBezTo>
                <a:cubicBezTo>
                  <a:pt x="1679797" y="648328"/>
                  <a:pt x="1569469" y="648087"/>
                  <a:pt x="1334680" y="666087"/>
                </a:cubicBezTo>
                <a:cubicBezTo>
                  <a:pt x="1099891" y="684087"/>
                  <a:pt x="1008039" y="653797"/>
                  <a:pt x="781276" y="666087"/>
                </a:cubicBezTo>
                <a:cubicBezTo>
                  <a:pt x="554513" y="678377"/>
                  <a:pt x="347716" y="671274"/>
                  <a:pt x="0" y="666087"/>
                </a:cubicBezTo>
                <a:lnTo>
                  <a:pt x="0" y="666087"/>
                </a:lnTo>
                <a:cubicBezTo>
                  <a:pt x="4518" y="456236"/>
                  <a:pt x="-22014" y="366506"/>
                  <a:pt x="0" y="111017"/>
                </a:cubicBezTo>
                <a:cubicBezTo>
                  <a:pt x="-1761" y="46309"/>
                  <a:pt x="62557" y="4621"/>
                  <a:pt x="111017" y="0"/>
                </a:cubicBezTo>
                <a:close/>
              </a:path>
              <a:path w="3366334" h="666087" stroke="0" extrusionOk="0">
                <a:moveTo>
                  <a:pt x="111017" y="0"/>
                </a:moveTo>
                <a:cubicBezTo>
                  <a:pt x="330806" y="7733"/>
                  <a:pt x="448876" y="24613"/>
                  <a:pt x="664421" y="0"/>
                </a:cubicBezTo>
                <a:cubicBezTo>
                  <a:pt x="879966" y="-24613"/>
                  <a:pt x="1007301" y="1761"/>
                  <a:pt x="1250378" y="0"/>
                </a:cubicBezTo>
                <a:cubicBezTo>
                  <a:pt x="1493455" y="-1761"/>
                  <a:pt x="1577937" y="6287"/>
                  <a:pt x="1868888" y="0"/>
                </a:cubicBezTo>
                <a:cubicBezTo>
                  <a:pt x="2159839" y="-6287"/>
                  <a:pt x="2196088" y="22173"/>
                  <a:pt x="2487398" y="0"/>
                </a:cubicBezTo>
                <a:cubicBezTo>
                  <a:pt x="2778708" y="-22173"/>
                  <a:pt x="3055622" y="-28265"/>
                  <a:pt x="3366334" y="0"/>
                </a:cubicBezTo>
                <a:lnTo>
                  <a:pt x="3366334" y="0"/>
                </a:lnTo>
                <a:cubicBezTo>
                  <a:pt x="3345733" y="194436"/>
                  <a:pt x="3369381" y="341323"/>
                  <a:pt x="3366334" y="555070"/>
                </a:cubicBezTo>
                <a:cubicBezTo>
                  <a:pt x="3360529" y="619186"/>
                  <a:pt x="3315281" y="676559"/>
                  <a:pt x="3255317" y="666087"/>
                </a:cubicBezTo>
                <a:cubicBezTo>
                  <a:pt x="3009652" y="665657"/>
                  <a:pt x="2694013" y="650772"/>
                  <a:pt x="2539147" y="666087"/>
                </a:cubicBezTo>
                <a:cubicBezTo>
                  <a:pt x="2384281" y="681403"/>
                  <a:pt x="2142824" y="637772"/>
                  <a:pt x="1888084" y="666087"/>
                </a:cubicBezTo>
                <a:cubicBezTo>
                  <a:pt x="1633344" y="694402"/>
                  <a:pt x="1507850" y="643221"/>
                  <a:pt x="1302127" y="666087"/>
                </a:cubicBezTo>
                <a:cubicBezTo>
                  <a:pt x="1096404" y="688953"/>
                  <a:pt x="816810" y="679801"/>
                  <a:pt x="651063" y="666087"/>
                </a:cubicBezTo>
                <a:cubicBezTo>
                  <a:pt x="485316" y="652373"/>
                  <a:pt x="212854" y="695759"/>
                  <a:pt x="0" y="666087"/>
                </a:cubicBezTo>
                <a:lnTo>
                  <a:pt x="0" y="666087"/>
                </a:lnTo>
                <a:cubicBezTo>
                  <a:pt x="24851" y="490781"/>
                  <a:pt x="-21854" y="222758"/>
                  <a:pt x="0" y="111017"/>
                </a:cubicBezTo>
                <a:cubicBezTo>
                  <a:pt x="-5002" y="45753"/>
                  <a:pt x="50114" y="-5322"/>
                  <a:pt x="111017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1" r:id="rId2" imgW="5286240" imgH="1638360"/>
        </mc:Choice>
        <mc:Fallback>
          <p:control name="TextBox1" r:id="rId2" imgW="5286240" imgH="16383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1417B1E4-BD04-2D92-E61D-7D093873A23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87663" y="166109"/>
                  <a:ext cx="5283200" cy="164190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6254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165274" y="122903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FF3399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đoạn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515847" y="1859972"/>
            <a:ext cx="11330713" cy="3293226"/>
          </a:xfrm>
          <a:custGeom>
            <a:avLst/>
            <a:gdLst>
              <a:gd name="connsiteX0" fmla="*/ 0 w 11330713"/>
              <a:gd name="connsiteY0" fmla="*/ 548882 h 3293226"/>
              <a:gd name="connsiteX1" fmla="*/ 548882 w 11330713"/>
              <a:gd name="connsiteY1" fmla="*/ 0 h 3293226"/>
              <a:gd name="connsiteX2" fmla="*/ 924090 w 11330713"/>
              <a:gd name="connsiteY2" fmla="*/ 0 h 3293226"/>
              <a:gd name="connsiteX3" fmla="*/ 1503957 w 11330713"/>
              <a:gd name="connsiteY3" fmla="*/ 0 h 3293226"/>
              <a:gd name="connsiteX4" fmla="*/ 1981495 w 11330713"/>
              <a:gd name="connsiteY4" fmla="*/ 0 h 3293226"/>
              <a:gd name="connsiteX5" fmla="*/ 2766021 w 11330713"/>
              <a:gd name="connsiteY5" fmla="*/ 0 h 3293226"/>
              <a:gd name="connsiteX6" fmla="*/ 3550547 w 11330713"/>
              <a:gd name="connsiteY6" fmla="*/ 0 h 3293226"/>
              <a:gd name="connsiteX7" fmla="*/ 4335073 w 11330713"/>
              <a:gd name="connsiteY7" fmla="*/ 0 h 3293226"/>
              <a:gd name="connsiteX8" fmla="*/ 4710281 w 11330713"/>
              <a:gd name="connsiteY8" fmla="*/ 0 h 3293226"/>
              <a:gd name="connsiteX9" fmla="*/ 5085489 w 11330713"/>
              <a:gd name="connsiteY9" fmla="*/ 0 h 3293226"/>
              <a:gd name="connsiteX10" fmla="*/ 5767686 w 11330713"/>
              <a:gd name="connsiteY10" fmla="*/ 0 h 3293226"/>
              <a:gd name="connsiteX11" fmla="*/ 6552212 w 11330713"/>
              <a:gd name="connsiteY11" fmla="*/ 0 h 3293226"/>
              <a:gd name="connsiteX12" fmla="*/ 6927420 w 11330713"/>
              <a:gd name="connsiteY12" fmla="*/ 0 h 3293226"/>
              <a:gd name="connsiteX13" fmla="*/ 7814276 w 11330713"/>
              <a:gd name="connsiteY13" fmla="*/ 0 h 3293226"/>
              <a:gd name="connsiteX14" fmla="*/ 8394143 w 11330713"/>
              <a:gd name="connsiteY14" fmla="*/ 0 h 3293226"/>
              <a:gd name="connsiteX15" fmla="*/ 8974010 w 11330713"/>
              <a:gd name="connsiteY15" fmla="*/ 0 h 3293226"/>
              <a:gd name="connsiteX16" fmla="*/ 9349218 w 11330713"/>
              <a:gd name="connsiteY16" fmla="*/ 0 h 3293226"/>
              <a:gd name="connsiteX17" fmla="*/ 10133744 w 11330713"/>
              <a:gd name="connsiteY17" fmla="*/ 0 h 3293226"/>
              <a:gd name="connsiteX18" fmla="*/ 10781831 w 11330713"/>
              <a:gd name="connsiteY18" fmla="*/ 0 h 3293226"/>
              <a:gd name="connsiteX19" fmla="*/ 11330713 w 11330713"/>
              <a:gd name="connsiteY19" fmla="*/ 548882 h 3293226"/>
              <a:gd name="connsiteX20" fmla="*/ 11330713 w 11330713"/>
              <a:gd name="connsiteY20" fmla="*/ 1119702 h 3293226"/>
              <a:gd name="connsiteX21" fmla="*/ 11330713 w 11330713"/>
              <a:gd name="connsiteY21" fmla="*/ 1668568 h 3293226"/>
              <a:gd name="connsiteX22" fmla="*/ 11330713 w 11330713"/>
              <a:gd name="connsiteY22" fmla="*/ 2151569 h 3293226"/>
              <a:gd name="connsiteX23" fmla="*/ 11330713 w 11330713"/>
              <a:gd name="connsiteY23" fmla="*/ 2744344 h 3293226"/>
              <a:gd name="connsiteX24" fmla="*/ 10781831 w 11330713"/>
              <a:gd name="connsiteY24" fmla="*/ 3293226 h 3293226"/>
              <a:gd name="connsiteX25" fmla="*/ 10201964 w 11330713"/>
              <a:gd name="connsiteY25" fmla="*/ 3293226 h 3293226"/>
              <a:gd name="connsiteX26" fmla="*/ 9622097 w 11330713"/>
              <a:gd name="connsiteY26" fmla="*/ 3293226 h 3293226"/>
              <a:gd name="connsiteX27" fmla="*/ 8939900 w 11330713"/>
              <a:gd name="connsiteY27" fmla="*/ 3293226 h 3293226"/>
              <a:gd name="connsiteX28" fmla="*/ 8462363 w 11330713"/>
              <a:gd name="connsiteY28" fmla="*/ 3293226 h 3293226"/>
              <a:gd name="connsiteX29" fmla="*/ 7984825 w 11330713"/>
              <a:gd name="connsiteY29" fmla="*/ 3293226 h 3293226"/>
              <a:gd name="connsiteX30" fmla="*/ 7609617 w 11330713"/>
              <a:gd name="connsiteY30" fmla="*/ 3293226 h 3293226"/>
              <a:gd name="connsiteX31" fmla="*/ 7029750 w 11330713"/>
              <a:gd name="connsiteY31" fmla="*/ 3293226 h 3293226"/>
              <a:gd name="connsiteX32" fmla="*/ 6245224 w 11330713"/>
              <a:gd name="connsiteY32" fmla="*/ 3293226 h 3293226"/>
              <a:gd name="connsiteX33" fmla="*/ 5563027 w 11330713"/>
              <a:gd name="connsiteY33" fmla="*/ 3293226 h 3293226"/>
              <a:gd name="connsiteX34" fmla="*/ 5085489 w 11330713"/>
              <a:gd name="connsiteY34" fmla="*/ 3293226 h 3293226"/>
              <a:gd name="connsiteX35" fmla="*/ 4710281 w 11330713"/>
              <a:gd name="connsiteY35" fmla="*/ 3293226 h 3293226"/>
              <a:gd name="connsiteX36" fmla="*/ 3823426 w 11330713"/>
              <a:gd name="connsiteY36" fmla="*/ 3293226 h 3293226"/>
              <a:gd name="connsiteX37" fmla="*/ 3243559 w 11330713"/>
              <a:gd name="connsiteY37" fmla="*/ 3293226 h 3293226"/>
              <a:gd name="connsiteX38" fmla="*/ 2459032 w 11330713"/>
              <a:gd name="connsiteY38" fmla="*/ 3293226 h 3293226"/>
              <a:gd name="connsiteX39" fmla="*/ 2083824 w 11330713"/>
              <a:gd name="connsiteY39" fmla="*/ 3293226 h 3293226"/>
              <a:gd name="connsiteX40" fmla="*/ 1606287 w 11330713"/>
              <a:gd name="connsiteY40" fmla="*/ 3293226 h 3293226"/>
              <a:gd name="connsiteX41" fmla="*/ 548882 w 11330713"/>
              <a:gd name="connsiteY41" fmla="*/ 3293226 h 3293226"/>
              <a:gd name="connsiteX42" fmla="*/ 0 w 11330713"/>
              <a:gd name="connsiteY42" fmla="*/ 2744344 h 3293226"/>
              <a:gd name="connsiteX43" fmla="*/ 0 w 11330713"/>
              <a:gd name="connsiteY43" fmla="*/ 2261342 h 3293226"/>
              <a:gd name="connsiteX44" fmla="*/ 0 w 11330713"/>
              <a:gd name="connsiteY44" fmla="*/ 1734431 h 3293226"/>
              <a:gd name="connsiteX45" fmla="*/ 0 w 11330713"/>
              <a:gd name="connsiteY45" fmla="*/ 1163611 h 3293226"/>
              <a:gd name="connsiteX46" fmla="*/ 0 w 11330713"/>
              <a:gd name="connsiteY46" fmla="*/ 548882 h 329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330713" h="3293226" fill="none" extrusionOk="0">
                <a:moveTo>
                  <a:pt x="0" y="548882"/>
                </a:moveTo>
                <a:cubicBezTo>
                  <a:pt x="-17897" y="252264"/>
                  <a:pt x="238854" y="3182"/>
                  <a:pt x="548882" y="0"/>
                </a:cubicBezTo>
                <a:cubicBezTo>
                  <a:pt x="661099" y="1367"/>
                  <a:pt x="799199" y="-13288"/>
                  <a:pt x="924090" y="0"/>
                </a:cubicBezTo>
                <a:cubicBezTo>
                  <a:pt x="1048981" y="13288"/>
                  <a:pt x="1336514" y="11962"/>
                  <a:pt x="1503957" y="0"/>
                </a:cubicBezTo>
                <a:cubicBezTo>
                  <a:pt x="1671400" y="-11962"/>
                  <a:pt x="1853612" y="-21125"/>
                  <a:pt x="1981495" y="0"/>
                </a:cubicBezTo>
                <a:cubicBezTo>
                  <a:pt x="2109378" y="21125"/>
                  <a:pt x="2501879" y="-1553"/>
                  <a:pt x="2766021" y="0"/>
                </a:cubicBezTo>
                <a:cubicBezTo>
                  <a:pt x="3030163" y="1553"/>
                  <a:pt x="3261931" y="3535"/>
                  <a:pt x="3550547" y="0"/>
                </a:cubicBezTo>
                <a:cubicBezTo>
                  <a:pt x="3839163" y="-3535"/>
                  <a:pt x="4072063" y="31425"/>
                  <a:pt x="4335073" y="0"/>
                </a:cubicBezTo>
                <a:cubicBezTo>
                  <a:pt x="4598083" y="-31425"/>
                  <a:pt x="4593175" y="8821"/>
                  <a:pt x="4710281" y="0"/>
                </a:cubicBezTo>
                <a:cubicBezTo>
                  <a:pt x="4827387" y="-8821"/>
                  <a:pt x="4986387" y="-12565"/>
                  <a:pt x="5085489" y="0"/>
                </a:cubicBezTo>
                <a:cubicBezTo>
                  <a:pt x="5184591" y="12565"/>
                  <a:pt x="5563669" y="-30187"/>
                  <a:pt x="5767686" y="0"/>
                </a:cubicBezTo>
                <a:cubicBezTo>
                  <a:pt x="5971703" y="30187"/>
                  <a:pt x="6315407" y="-38849"/>
                  <a:pt x="6552212" y="0"/>
                </a:cubicBezTo>
                <a:cubicBezTo>
                  <a:pt x="6789017" y="38849"/>
                  <a:pt x="6843370" y="3869"/>
                  <a:pt x="6927420" y="0"/>
                </a:cubicBezTo>
                <a:cubicBezTo>
                  <a:pt x="7011470" y="-3869"/>
                  <a:pt x="7583570" y="19298"/>
                  <a:pt x="7814276" y="0"/>
                </a:cubicBezTo>
                <a:cubicBezTo>
                  <a:pt x="8044982" y="-19298"/>
                  <a:pt x="8124542" y="20969"/>
                  <a:pt x="8394143" y="0"/>
                </a:cubicBezTo>
                <a:cubicBezTo>
                  <a:pt x="8663744" y="-20969"/>
                  <a:pt x="8702870" y="12936"/>
                  <a:pt x="8974010" y="0"/>
                </a:cubicBezTo>
                <a:cubicBezTo>
                  <a:pt x="9245150" y="-12936"/>
                  <a:pt x="9182297" y="4665"/>
                  <a:pt x="9349218" y="0"/>
                </a:cubicBezTo>
                <a:cubicBezTo>
                  <a:pt x="9516139" y="-4665"/>
                  <a:pt x="9869118" y="-21257"/>
                  <a:pt x="10133744" y="0"/>
                </a:cubicBezTo>
                <a:cubicBezTo>
                  <a:pt x="10398370" y="21257"/>
                  <a:pt x="10641442" y="-12662"/>
                  <a:pt x="10781831" y="0"/>
                </a:cubicBezTo>
                <a:cubicBezTo>
                  <a:pt x="11052529" y="-1837"/>
                  <a:pt x="11375902" y="238597"/>
                  <a:pt x="11330713" y="548882"/>
                </a:cubicBezTo>
                <a:cubicBezTo>
                  <a:pt x="11341261" y="764830"/>
                  <a:pt x="11320728" y="981503"/>
                  <a:pt x="11330713" y="1119702"/>
                </a:cubicBezTo>
                <a:cubicBezTo>
                  <a:pt x="11340698" y="1257901"/>
                  <a:pt x="11311269" y="1453870"/>
                  <a:pt x="11330713" y="1668568"/>
                </a:cubicBezTo>
                <a:cubicBezTo>
                  <a:pt x="11350157" y="1883266"/>
                  <a:pt x="11319805" y="2029844"/>
                  <a:pt x="11330713" y="2151569"/>
                </a:cubicBezTo>
                <a:cubicBezTo>
                  <a:pt x="11341621" y="2273294"/>
                  <a:pt x="11347443" y="2459544"/>
                  <a:pt x="11330713" y="2744344"/>
                </a:cubicBezTo>
                <a:cubicBezTo>
                  <a:pt x="11289412" y="2995962"/>
                  <a:pt x="11060023" y="3294986"/>
                  <a:pt x="10781831" y="3293226"/>
                </a:cubicBezTo>
                <a:cubicBezTo>
                  <a:pt x="10501519" y="3276828"/>
                  <a:pt x="10488013" y="3311978"/>
                  <a:pt x="10201964" y="3293226"/>
                </a:cubicBezTo>
                <a:cubicBezTo>
                  <a:pt x="9915915" y="3274474"/>
                  <a:pt x="9817887" y="3300282"/>
                  <a:pt x="9622097" y="3293226"/>
                </a:cubicBezTo>
                <a:cubicBezTo>
                  <a:pt x="9426307" y="3286170"/>
                  <a:pt x="9081357" y="3324647"/>
                  <a:pt x="8939900" y="3293226"/>
                </a:cubicBezTo>
                <a:cubicBezTo>
                  <a:pt x="8798443" y="3261805"/>
                  <a:pt x="8661010" y="3307088"/>
                  <a:pt x="8462363" y="3293226"/>
                </a:cubicBezTo>
                <a:cubicBezTo>
                  <a:pt x="8263716" y="3279364"/>
                  <a:pt x="8116207" y="3277090"/>
                  <a:pt x="7984825" y="3293226"/>
                </a:cubicBezTo>
                <a:cubicBezTo>
                  <a:pt x="7853443" y="3309362"/>
                  <a:pt x="7694030" y="3282127"/>
                  <a:pt x="7609617" y="3293226"/>
                </a:cubicBezTo>
                <a:cubicBezTo>
                  <a:pt x="7525204" y="3304325"/>
                  <a:pt x="7161631" y="3308698"/>
                  <a:pt x="7029750" y="3293226"/>
                </a:cubicBezTo>
                <a:cubicBezTo>
                  <a:pt x="6897869" y="3277754"/>
                  <a:pt x="6500555" y="3331616"/>
                  <a:pt x="6245224" y="3293226"/>
                </a:cubicBezTo>
                <a:cubicBezTo>
                  <a:pt x="5989893" y="3254836"/>
                  <a:pt x="5843160" y="3261711"/>
                  <a:pt x="5563027" y="3293226"/>
                </a:cubicBezTo>
                <a:cubicBezTo>
                  <a:pt x="5282894" y="3324741"/>
                  <a:pt x="5252645" y="3287570"/>
                  <a:pt x="5085489" y="3293226"/>
                </a:cubicBezTo>
                <a:cubicBezTo>
                  <a:pt x="4918333" y="3298882"/>
                  <a:pt x="4841588" y="3285147"/>
                  <a:pt x="4710281" y="3293226"/>
                </a:cubicBezTo>
                <a:cubicBezTo>
                  <a:pt x="4578974" y="3301305"/>
                  <a:pt x="4217389" y="3306953"/>
                  <a:pt x="3823426" y="3293226"/>
                </a:cubicBezTo>
                <a:cubicBezTo>
                  <a:pt x="3429464" y="3279499"/>
                  <a:pt x="3441895" y="3278180"/>
                  <a:pt x="3243559" y="3293226"/>
                </a:cubicBezTo>
                <a:cubicBezTo>
                  <a:pt x="3045223" y="3308272"/>
                  <a:pt x="2631352" y="3311883"/>
                  <a:pt x="2459032" y="3293226"/>
                </a:cubicBezTo>
                <a:cubicBezTo>
                  <a:pt x="2286712" y="3274569"/>
                  <a:pt x="2201601" y="3283819"/>
                  <a:pt x="2083824" y="3293226"/>
                </a:cubicBezTo>
                <a:cubicBezTo>
                  <a:pt x="1966047" y="3302633"/>
                  <a:pt x="1726856" y="3287037"/>
                  <a:pt x="1606287" y="3293226"/>
                </a:cubicBezTo>
                <a:cubicBezTo>
                  <a:pt x="1485718" y="3299415"/>
                  <a:pt x="818303" y="3274163"/>
                  <a:pt x="548882" y="3293226"/>
                </a:cubicBezTo>
                <a:cubicBezTo>
                  <a:pt x="266941" y="3245772"/>
                  <a:pt x="-27792" y="3068475"/>
                  <a:pt x="0" y="2744344"/>
                </a:cubicBezTo>
                <a:cubicBezTo>
                  <a:pt x="9815" y="2553135"/>
                  <a:pt x="4617" y="2439798"/>
                  <a:pt x="0" y="2261342"/>
                </a:cubicBezTo>
                <a:cubicBezTo>
                  <a:pt x="-4617" y="2082886"/>
                  <a:pt x="-9118" y="1848418"/>
                  <a:pt x="0" y="1734431"/>
                </a:cubicBezTo>
                <a:cubicBezTo>
                  <a:pt x="9118" y="1620444"/>
                  <a:pt x="-23347" y="1336084"/>
                  <a:pt x="0" y="1163611"/>
                </a:cubicBezTo>
                <a:cubicBezTo>
                  <a:pt x="23347" y="991138"/>
                  <a:pt x="29532" y="781755"/>
                  <a:pt x="0" y="548882"/>
                </a:cubicBezTo>
                <a:close/>
              </a:path>
              <a:path w="11330713" h="3293226" stroke="0" extrusionOk="0">
                <a:moveTo>
                  <a:pt x="0" y="548882"/>
                </a:moveTo>
                <a:cubicBezTo>
                  <a:pt x="-60346" y="219584"/>
                  <a:pt x="246140" y="10184"/>
                  <a:pt x="548882" y="0"/>
                </a:cubicBezTo>
                <a:cubicBezTo>
                  <a:pt x="822954" y="6998"/>
                  <a:pt x="908555" y="-3552"/>
                  <a:pt x="1128749" y="0"/>
                </a:cubicBezTo>
                <a:cubicBezTo>
                  <a:pt x="1348943" y="3552"/>
                  <a:pt x="1599804" y="28159"/>
                  <a:pt x="1913275" y="0"/>
                </a:cubicBezTo>
                <a:cubicBezTo>
                  <a:pt x="2226746" y="-28159"/>
                  <a:pt x="2118848" y="-3772"/>
                  <a:pt x="2288483" y="0"/>
                </a:cubicBezTo>
                <a:cubicBezTo>
                  <a:pt x="2458118" y="3772"/>
                  <a:pt x="2690324" y="-31652"/>
                  <a:pt x="3073009" y="0"/>
                </a:cubicBezTo>
                <a:cubicBezTo>
                  <a:pt x="3455694" y="31652"/>
                  <a:pt x="3321022" y="-15845"/>
                  <a:pt x="3448218" y="0"/>
                </a:cubicBezTo>
                <a:cubicBezTo>
                  <a:pt x="3575414" y="15845"/>
                  <a:pt x="3894616" y="16895"/>
                  <a:pt x="4232744" y="0"/>
                </a:cubicBezTo>
                <a:cubicBezTo>
                  <a:pt x="4570872" y="-16895"/>
                  <a:pt x="4646297" y="-88"/>
                  <a:pt x="4914940" y="0"/>
                </a:cubicBezTo>
                <a:cubicBezTo>
                  <a:pt x="5183583" y="88"/>
                  <a:pt x="5236436" y="-13072"/>
                  <a:pt x="5494807" y="0"/>
                </a:cubicBezTo>
                <a:cubicBezTo>
                  <a:pt x="5753178" y="13072"/>
                  <a:pt x="6012569" y="-14819"/>
                  <a:pt x="6177004" y="0"/>
                </a:cubicBezTo>
                <a:cubicBezTo>
                  <a:pt x="6341439" y="14819"/>
                  <a:pt x="6701482" y="8544"/>
                  <a:pt x="6961530" y="0"/>
                </a:cubicBezTo>
                <a:cubicBezTo>
                  <a:pt x="7221578" y="-8544"/>
                  <a:pt x="7448364" y="28427"/>
                  <a:pt x="7643727" y="0"/>
                </a:cubicBezTo>
                <a:cubicBezTo>
                  <a:pt x="7839090" y="-28427"/>
                  <a:pt x="7949505" y="-8025"/>
                  <a:pt x="8121264" y="0"/>
                </a:cubicBezTo>
                <a:cubicBezTo>
                  <a:pt x="8293023" y="8025"/>
                  <a:pt x="8403740" y="1199"/>
                  <a:pt x="8598802" y="0"/>
                </a:cubicBezTo>
                <a:cubicBezTo>
                  <a:pt x="8793864" y="-1199"/>
                  <a:pt x="8896730" y="11284"/>
                  <a:pt x="9076339" y="0"/>
                </a:cubicBezTo>
                <a:cubicBezTo>
                  <a:pt x="9255948" y="-11284"/>
                  <a:pt x="9390545" y="-4092"/>
                  <a:pt x="9553877" y="0"/>
                </a:cubicBezTo>
                <a:cubicBezTo>
                  <a:pt x="9717209" y="4092"/>
                  <a:pt x="10307910" y="11018"/>
                  <a:pt x="10781831" y="0"/>
                </a:cubicBezTo>
                <a:cubicBezTo>
                  <a:pt x="11127289" y="7322"/>
                  <a:pt x="11393131" y="233276"/>
                  <a:pt x="11330713" y="548882"/>
                </a:cubicBezTo>
                <a:cubicBezTo>
                  <a:pt x="11323144" y="783034"/>
                  <a:pt x="11315603" y="926396"/>
                  <a:pt x="11330713" y="1119702"/>
                </a:cubicBezTo>
                <a:cubicBezTo>
                  <a:pt x="11345823" y="1313008"/>
                  <a:pt x="11352002" y="1404718"/>
                  <a:pt x="11330713" y="1668568"/>
                </a:cubicBezTo>
                <a:cubicBezTo>
                  <a:pt x="11309424" y="1932418"/>
                  <a:pt x="11338246" y="2051616"/>
                  <a:pt x="11330713" y="2217433"/>
                </a:cubicBezTo>
                <a:cubicBezTo>
                  <a:pt x="11323180" y="2383251"/>
                  <a:pt x="11345497" y="2576944"/>
                  <a:pt x="11330713" y="2744344"/>
                </a:cubicBezTo>
                <a:cubicBezTo>
                  <a:pt x="11328089" y="3037471"/>
                  <a:pt x="11025326" y="3310954"/>
                  <a:pt x="10781831" y="3293226"/>
                </a:cubicBezTo>
                <a:cubicBezTo>
                  <a:pt x="10609833" y="3292320"/>
                  <a:pt x="10431352" y="3315982"/>
                  <a:pt x="10201964" y="3293226"/>
                </a:cubicBezTo>
                <a:cubicBezTo>
                  <a:pt x="9972576" y="3270470"/>
                  <a:pt x="9806777" y="3289275"/>
                  <a:pt x="9622097" y="3293226"/>
                </a:cubicBezTo>
                <a:cubicBezTo>
                  <a:pt x="9437417" y="3297177"/>
                  <a:pt x="9238471" y="3284917"/>
                  <a:pt x="9042230" y="3293226"/>
                </a:cubicBezTo>
                <a:cubicBezTo>
                  <a:pt x="8845989" y="3301535"/>
                  <a:pt x="8845426" y="3305846"/>
                  <a:pt x="8667022" y="3293226"/>
                </a:cubicBezTo>
                <a:cubicBezTo>
                  <a:pt x="8488618" y="3280606"/>
                  <a:pt x="8419033" y="3292087"/>
                  <a:pt x="8291813" y="3293226"/>
                </a:cubicBezTo>
                <a:cubicBezTo>
                  <a:pt x="8164593" y="3294365"/>
                  <a:pt x="8068895" y="3303194"/>
                  <a:pt x="7916605" y="3293226"/>
                </a:cubicBezTo>
                <a:cubicBezTo>
                  <a:pt x="7764315" y="3283258"/>
                  <a:pt x="7624039" y="3310302"/>
                  <a:pt x="7336738" y="3293226"/>
                </a:cubicBezTo>
                <a:cubicBezTo>
                  <a:pt x="7049437" y="3276150"/>
                  <a:pt x="6885438" y="3311369"/>
                  <a:pt x="6654542" y="3293226"/>
                </a:cubicBezTo>
                <a:cubicBezTo>
                  <a:pt x="6423646" y="3275083"/>
                  <a:pt x="6137924" y="3330894"/>
                  <a:pt x="5767686" y="3293226"/>
                </a:cubicBezTo>
                <a:cubicBezTo>
                  <a:pt x="5397448" y="3255558"/>
                  <a:pt x="5287659" y="3289121"/>
                  <a:pt x="5085489" y="3293226"/>
                </a:cubicBezTo>
                <a:cubicBezTo>
                  <a:pt x="4883319" y="3297331"/>
                  <a:pt x="4830051" y="3310770"/>
                  <a:pt x="4710281" y="3293226"/>
                </a:cubicBezTo>
                <a:cubicBezTo>
                  <a:pt x="4590511" y="3275682"/>
                  <a:pt x="4091964" y="3254959"/>
                  <a:pt x="3925755" y="3293226"/>
                </a:cubicBezTo>
                <a:cubicBezTo>
                  <a:pt x="3759546" y="3331493"/>
                  <a:pt x="3551905" y="3297190"/>
                  <a:pt x="3448218" y="3293226"/>
                </a:cubicBezTo>
                <a:cubicBezTo>
                  <a:pt x="3344531" y="3289262"/>
                  <a:pt x="2908511" y="3286301"/>
                  <a:pt x="2663691" y="3293226"/>
                </a:cubicBezTo>
                <a:cubicBezTo>
                  <a:pt x="2418871" y="3300151"/>
                  <a:pt x="2214111" y="3296424"/>
                  <a:pt x="1981495" y="3293226"/>
                </a:cubicBezTo>
                <a:cubicBezTo>
                  <a:pt x="1748879" y="3290028"/>
                  <a:pt x="1739254" y="3286463"/>
                  <a:pt x="1503957" y="3293226"/>
                </a:cubicBezTo>
                <a:cubicBezTo>
                  <a:pt x="1268660" y="3299989"/>
                  <a:pt x="744502" y="3267291"/>
                  <a:pt x="548882" y="3293226"/>
                </a:cubicBezTo>
                <a:cubicBezTo>
                  <a:pt x="223108" y="3241422"/>
                  <a:pt x="13675" y="3078351"/>
                  <a:pt x="0" y="2744344"/>
                </a:cubicBezTo>
                <a:cubicBezTo>
                  <a:pt x="-6001" y="2562671"/>
                  <a:pt x="13593" y="2493352"/>
                  <a:pt x="0" y="2261342"/>
                </a:cubicBezTo>
                <a:cubicBezTo>
                  <a:pt x="-13593" y="2029332"/>
                  <a:pt x="-28551" y="1863198"/>
                  <a:pt x="0" y="1668568"/>
                </a:cubicBezTo>
                <a:cubicBezTo>
                  <a:pt x="28551" y="1473938"/>
                  <a:pt x="6468" y="1399999"/>
                  <a:pt x="0" y="1185566"/>
                </a:cubicBezTo>
                <a:cubicBezTo>
                  <a:pt x="-6468" y="971133"/>
                  <a:pt x="21365" y="767552"/>
                  <a:pt x="0" y="54888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Con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,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chán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Con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hứng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 tan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nhắn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 </a:t>
            </a:r>
            <a:r>
              <a:rPr lang="en-US" sz="3200" dirty="0" err="1"/>
              <a:t>bám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khiến</a:t>
            </a:r>
            <a:r>
              <a:rPr lang="en-US" sz="3200" dirty="0"/>
              <a:t> con </a:t>
            </a:r>
            <a:r>
              <a:rPr lang="en-US" sz="3200" dirty="0" err="1"/>
              <a:t>cười</a:t>
            </a:r>
            <a:r>
              <a:rPr lang="en-US" sz="3200" dirty="0"/>
              <a:t> vang.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lanh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rộn</a:t>
            </a:r>
            <a:r>
              <a:rPr lang="en-US" sz="3200" dirty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883FF3-31D3-B030-2064-48636996960D}"/>
              </a:ext>
            </a:extLst>
          </p:cNvPr>
          <p:cNvSpPr/>
          <p:nvPr/>
        </p:nvSpPr>
        <p:spPr>
          <a:xfrm>
            <a:off x="380766" y="5308368"/>
            <a:ext cx="11465794" cy="1416628"/>
          </a:xfrm>
          <a:custGeom>
            <a:avLst/>
            <a:gdLst>
              <a:gd name="connsiteX0" fmla="*/ 0 w 11465794"/>
              <a:gd name="connsiteY0" fmla="*/ 236109 h 1416628"/>
              <a:gd name="connsiteX1" fmla="*/ 236109 w 11465794"/>
              <a:gd name="connsiteY1" fmla="*/ 0 h 1416628"/>
              <a:gd name="connsiteX2" fmla="*/ 1033143 w 11465794"/>
              <a:gd name="connsiteY2" fmla="*/ 0 h 1416628"/>
              <a:gd name="connsiteX3" fmla="*/ 1500370 w 11465794"/>
              <a:gd name="connsiteY3" fmla="*/ 0 h 1416628"/>
              <a:gd name="connsiteX4" fmla="*/ 2077533 w 11465794"/>
              <a:gd name="connsiteY4" fmla="*/ 0 h 1416628"/>
              <a:gd name="connsiteX5" fmla="*/ 2544760 w 11465794"/>
              <a:gd name="connsiteY5" fmla="*/ 0 h 1416628"/>
              <a:gd name="connsiteX6" fmla="*/ 3341794 w 11465794"/>
              <a:gd name="connsiteY6" fmla="*/ 0 h 1416628"/>
              <a:gd name="connsiteX7" fmla="*/ 4138828 w 11465794"/>
              <a:gd name="connsiteY7" fmla="*/ 0 h 1416628"/>
              <a:gd name="connsiteX8" fmla="*/ 4935863 w 11465794"/>
              <a:gd name="connsiteY8" fmla="*/ 0 h 1416628"/>
              <a:gd name="connsiteX9" fmla="*/ 5293154 w 11465794"/>
              <a:gd name="connsiteY9" fmla="*/ 0 h 1416628"/>
              <a:gd name="connsiteX10" fmla="*/ 5650445 w 11465794"/>
              <a:gd name="connsiteY10" fmla="*/ 0 h 1416628"/>
              <a:gd name="connsiteX11" fmla="*/ 6337544 w 11465794"/>
              <a:gd name="connsiteY11" fmla="*/ 0 h 1416628"/>
              <a:gd name="connsiteX12" fmla="*/ 7134578 w 11465794"/>
              <a:gd name="connsiteY12" fmla="*/ 0 h 1416628"/>
              <a:gd name="connsiteX13" fmla="*/ 7491869 w 11465794"/>
              <a:gd name="connsiteY13" fmla="*/ 0 h 1416628"/>
              <a:gd name="connsiteX14" fmla="*/ 8398839 w 11465794"/>
              <a:gd name="connsiteY14" fmla="*/ 0 h 1416628"/>
              <a:gd name="connsiteX15" fmla="*/ 8976002 w 11465794"/>
              <a:gd name="connsiteY15" fmla="*/ 0 h 1416628"/>
              <a:gd name="connsiteX16" fmla="*/ 9553165 w 11465794"/>
              <a:gd name="connsiteY16" fmla="*/ 0 h 1416628"/>
              <a:gd name="connsiteX17" fmla="*/ 9910456 w 11465794"/>
              <a:gd name="connsiteY17" fmla="*/ 0 h 1416628"/>
              <a:gd name="connsiteX18" fmla="*/ 11229685 w 11465794"/>
              <a:gd name="connsiteY18" fmla="*/ 0 h 1416628"/>
              <a:gd name="connsiteX19" fmla="*/ 11465794 w 11465794"/>
              <a:gd name="connsiteY19" fmla="*/ 236109 h 1416628"/>
              <a:gd name="connsiteX20" fmla="*/ 11465794 w 11465794"/>
              <a:gd name="connsiteY20" fmla="*/ 698870 h 1416628"/>
              <a:gd name="connsiteX21" fmla="*/ 11465794 w 11465794"/>
              <a:gd name="connsiteY21" fmla="*/ 1180519 h 1416628"/>
              <a:gd name="connsiteX22" fmla="*/ 11229685 w 11465794"/>
              <a:gd name="connsiteY22" fmla="*/ 1416628 h 1416628"/>
              <a:gd name="connsiteX23" fmla="*/ 10322715 w 11465794"/>
              <a:gd name="connsiteY23" fmla="*/ 1416628 h 1416628"/>
              <a:gd name="connsiteX24" fmla="*/ 9965424 w 11465794"/>
              <a:gd name="connsiteY24" fmla="*/ 1416628 h 1416628"/>
              <a:gd name="connsiteX25" fmla="*/ 9168390 w 11465794"/>
              <a:gd name="connsiteY25" fmla="*/ 1416628 h 1416628"/>
              <a:gd name="connsiteX26" fmla="*/ 8701163 w 11465794"/>
              <a:gd name="connsiteY26" fmla="*/ 1416628 h 1416628"/>
              <a:gd name="connsiteX27" fmla="*/ 8124000 w 11465794"/>
              <a:gd name="connsiteY27" fmla="*/ 1416628 h 1416628"/>
              <a:gd name="connsiteX28" fmla="*/ 7436901 w 11465794"/>
              <a:gd name="connsiteY28" fmla="*/ 1416628 h 1416628"/>
              <a:gd name="connsiteX29" fmla="*/ 6969674 w 11465794"/>
              <a:gd name="connsiteY29" fmla="*/ 1416628 h 1416628"/>
              <a:gd name="connsiteX30" fmla="*/ 6502447 w 11465794"/>
              <a:gd name="connsiteY30" fmla="*/ 1416628 h 1416628"/>
              <a:gd name="connsiteX31" fmla="*/ 6145156 w 11465794"/>
              <a:gd name="connsiteY31" fmla="*/ 1416628 h 1416628"/>
              <a:gd name="connsiteX32" fmla="*/ 5567993 w 11465794"/>
              <a:gd name="connsiteY32" fmla="*/ 1416628 h 1416628"/>
              <a:gd name="connsiteX33" fmla="*/ 4770959 w 11465794"/>
              <a:gd name="connsiteY33" fmla="*/ 1416628 h 1416628"/>
              <a:gd name="connsiteX34" fmla="*/ 4083861 w 11465794"/>
              <a:gd name="connsiteY34" fmla="*/ 1416628 h 1416628"/>
              <a:gd name="connsiteX35" fmla="*/ 3616634 w 11465794"/>
              <a:gd name="connsiteY35" fmla="*/ 1416628 h 1416628"/>
              <a:gd name="connsiteX36" fmla="*/ 3259342 w 11465794"/>
              <a:gd name="connsiteY36" fmla="*/ 1416628 h 1416628"/>
              <a:gd name="connsiteX37" fmla="*/ 2352372 w 11465794"/>
              <a:gd name="connsiteY37" fmla="*/ 1416628 h 1416628"/>
              <a:gd name="connsiteX38" fmla="*/ 1775210 w 11465794"/>
              <a:gd name="connsiteY38" fmla="*/ 1416628 h 1416628"/>
              <a:gd name="connsiteX39" fmla="*/ 978175 w 11465794"/>
              <a:gd name="connsiteY39" fmla="*/ 1416628 h 1416628"/>
              <a:gd name="connsiteX40" fmla="*/ 236109 w 11465794"/>
              <a:gd name="connsiteY40" fmla="*/ 1416628 h 1416628"/>
              <a:gd name="connsiteX41" fmla="*/ 0 w 11465794"/>
              <a:gd name="connsiteY41" fmla="*/ 1180519 h 1416628"/>
              <a:gd name="connsiteX42" fmla="*/ 0 w 11465794"/>
              <a:gd name="connsiteY42" fmla="*/ 689426 h 1416628"/>
              <a:gd name="connsiteX43" fmla="*/ 0 w 11465794"/>
              <a:gd name="connsiteY43" fmla="*/ 236109 h 141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465794" h="1416628" fill="none" extrusionOk="0">
                <a:moveTo>
                  <a:pt x="0" y="236109"/>
                </a:moveTo>
                <a:cubicBezTo>
                  <a:pt x="22967" y="102830"/>
                  <a:pt x="121807" y="4411"/>
                  <a:pt x="236109" y="0"/>
                </a:cubicBezTo>
                <a:cubicBezTo>
                  <a:pt x="522277" y="-30250"/>
                  <a:pt x="670699" y="-8781"/>
                  <a:pt x="1033143" y="0"/>
                </a:cubicBezTo>
                <a:cubicBezTo>
                  <a:pt x="1395587" y="8781"/>
                  <a:pt x="1270443" y="-19052"/>
                  <a:pt x="1500370" y="0"/>
                </a:cubicBezTo>
                <a:cubicBezTo>
                  <a:pt x="1730297" y="19052"/>
                  <a:pt x="1798204" y="13837"/>
                  <a:pt x="2077533" y="0"/>
                </a:cubicBezTo>
                <a:cubicBezTo>
                  <a:pt x="2356862" y="-13837"/>
                  <a:pt x="2362314" y="11883"/>
                  <a:pt x="2544760" y="0"/>
                </a:cubicBezTo>
                <a:cubicBezTo>
                  <a:pt x="2727206" y="-11883"/>
                  <a:pt x="3061594" y="30712"/>
                  <a:pt x="3341794" y="0"/>
                </a:cubicBezTo>
                <a:cubicBezTo>
                  <a:pt x="3621994" y="-30712"/>
                  <a:pt x="3752841" y="24907"/>
                  <a:pt x="4138828" y="0"/>
                </a:cubicBezTo>
                <a:cubicBezTo>
                  <a:pt x="4524815" y="-24907"/>
                  <a:pt x="4705277" y="10439"/>
                  <a:pt x="4935863" y="0"/>
                </a:cubicBezTo>
                <a:cubicBezTo>
                  <a:pt x="5166450" y="-10439"/>
                  <a:pt x="5181611" y="17340"/>
                  <a:pt x="5293154" y="0"/>
                </a:cubicBezTo>
                <a:cubicBezTo>
                  <a:pt x="5404697" y="-17340"/>
                  <a:pt x="5494971" y="-2133"/>
                  <a:pt x="5650445" y="0"/>
                </a:cubicBezTo>
                <a:cubicBezTo>
                  <a:pt x="5805919" y="2133"/>
                  <a:pt x="6164977" y="-13747"/>
                  <a:pt x="6337544" y="0"/>
                </a:cubicBezTo>
                <a:cubicBezTo>
                  <a:pt x="6510111" y="13747"/>
                  <a:pt x="6811036" y="-1453"/>
                  <a:pt x="7134578" y="0"/>
                </a:cubicBezTo>
                <a:cubicBezTo>
                  <a:pt x="7458120" y="1453"/>
                  <a:pt x="7344371" y="6564"/>
                  <a:pt x="7491869" y="0"/>
                </a:cubicBezTo>
                <a:cubicBezTo>
                  <a:pt x="7639367" y="-6564"/>
                  <a:pt x="8215865" y="25391"/>
                  <a:pt x="8398839" y="0"/>
                </a:cubicBezTo>
                <a:cubicBezTo>
                  <a:pt x="8581813" y="-25391"/>
                  <a:pt x="8760273" y="-27532"/>
                  <a:pt x="8976002" y="0"/>
                </a:cubicBezTo>
                <a:cubicBezTo>
                  <a:pt x="9191731" y="27532"/>
                  <a:pt x="9282644" y="6055"/>
                  <a:pt x="9553165" y="0"/>
                </a:cubicBezTo>
                <a:cubicBezTo>
                  <a:pt x="9823686" y="-6055"/>
                  <a:pt x="9771691" y="-642"/>
                  <a:pt x="9910456" y="0"/>
                </a:cubicBezTo>
                <a:cubicBezTo>
                  <a:pt x="10049221" y="642"/>
                  <a:pt x="10929025" y="-63297"/>
                  <a:pt x="11229685" y="0"/>
                </a:cubicBezTo>
                <a:cubicBezTo>
                  <a:pt x="11364028" y="-2470"/>
                  <a:pt x="11468382" y="107818"/>
                  <a:pt x="11465794" y="236109"/>
                </a:cubicBezTo>
                <a:cubicBezTo>
                  <a:pt x="11475884" y="341511"/>
                  <a:pt x="11454519" y="506991"/>
                  <a:pt x="11465794" y="698870"/>
                </a:cubicBezTo>
                <a:cubicBezTo>
                  <a:pt x="11477069" y="890749"/>
                  <a:pt x="11457322" y="968880"/>
                  <a:pt x="11465794" y="1180519"/>
                </a:cubicBezTo>
                <a:cubicBezTo>
                  <a:pt x="11455590" y="1307434"/>
                  <a:pt x="11347408" y="1415628"/>
                  <a:pt x="11229685" y="1416628"/>
                </a:cubicBezTo>
                <a:cubicBezTo>
                  <a:pt x="10827060" y="1403903"/>
                  <a:pt x="10565694" y="1378958"/>
                  <a:pt x="10322715" y="1416628"/>
                </a:cubicBezTo>
                <a:cubicBezTo>
                  <a:pt x="10079736" y="1454299"/>
                  <a:pt x="10078054" y="1423201"/>
                  <a:pt x="9965424" y="1416628"/>
                </a:cubicBezTo>
                <a:cubicBezTo>
                  <a:pt x="9852794" y="1410055"/>
                  <a:pt x="9446915" y="1389788"/>
                  <a:pt x="9168390" y="1416628"/>
                </a:cubicBezTo>
                <a:cubicBezTo>
                  <a:pt x="8889865" y="1443468"/>
                  <a:pt x="8865989" y="1408750"/>
                  <a:pt x="8701163" y="1416628"/>
                </a:cubicBezTo>
                <a:cubicBezTo>
                  <a:pt x="8536337" y="1424506"/>
                  <a:pt x="8372214" y="1422904"/>
                  <a:pt x="8124000" y="1416628"/>
                </a:cubicBezTo>
                <a:cubicBezTo>
                  <a:pt x="7875786" y="1410352"/>
                  <a:pt x="7648941" y="1397895"/>
                  <a:pt x="7436901" y="1416628"/>
                </a:cubicBezTo>
                <a:cubicBezTo>
                  <a:pt x="7224861" y="1435361"/>
                  <a:pt x="7187749" y="1419910"/>
                  <a:pt x="6969674" y="1416628"/>
                </a:cubicBezTo>
                <a:cubicBezTo>
                  <a:pt x="6751599" y="1413346"/>
                  <a:pt x="6713194" y="1433330"/>
                  <a:pt x="6502447" y="1416628"/>
                </a:cubicBezTo>
                <a:cubicBezTo>
                  <a:pt x="6291700" y="1399926"/>
                  <a:pt x="6308777" y="1425238"/>
                  <a:pt x="6145156" y="1416628"/>
                </a:cubicBezTo>
                <a:cubicBezTo>
                  <a:pt x="5981535" y="1408018"/>
                  <a:pt x="5728807" y="1411673"/>
                  <a:pt x="5567993" y="1416628"/>
                </a:cubicBezTo>
                <a:cubicBezTo>
                  <a:pt x="5407179" y="1421583"/>
                  <a:pt x="5161169" y="1380886"/>
                  <a:pt x="4770959" y="1416628"/>
                </a:cubicBezTo>
                <a:cubicBezTo>
                  <a:pt x="4380749" y="1452370"/>
                  <a:pt x="4255736" y="1437929"/>
                  <a:pt x="4083861" y="1416628"/>
                </a:cubicBezTo>
                <a:cubicBezTo>
                  <a:pt x="3911986" y="1395327"/>
                  <a:pt x="3799876" y="1421555"/>
                  <a:pt x="3616634" y="1416628"/>
                </a:cubicBezTo>
                <a:cubicBezTo>
                  <a:pt x="3433392" y="1411701"/>
                  <a:pt x="3352308" y="1423275"/>
                  <a:pt x="3259342" y="1416628"/>
                </a:cubicBezTo>
                <a:cubicBezTo>
                  <a:pt x="3166376" y="1409981"/>
                  <a:pt x="2706379" y="1455753"/>
                  <a:pt x="2352372" y="1416628"/>
                </a:cubicBezTo>
                <a:cubicBezTo>
                  <a:pt x="1998365" y="1377504"/>
                  <a:pt x="2055964" y="1425559"/>
                  <a:pt x="1775210" y="1416628"/>
                </a:cubicBezTo>
                <a:cubicBezTo>
                  <a:pt x="1494456" y="1407697"/>
                  <a:pt x="1281162" y="1401915"/>
                  <a:pt x="978175" y="1416628"/>
                </a:cubicBezTo>
                <a:cubicBezTo>
                  <a:pt x="675188" y="1431341"/>
                  <a:pt x="527368" y="1410668"/>
                  <a:pt x="236109" y="1416628"/>
                </a:cubicBezTo>
                <a:cubicBezTo>
                  <a:pt x="117125" y="1430027"/>
                  <a:pt x="-27645" y="1313420"/>
                  <a:pt x="0" y="1180519"/>
                </a:cubicBezTo>
                <a:cubicBezTo>
                  <a:pt x="-5259" y="1002402"/>
                  <a:pt x="8629" y="928374"/>
                  <a:pt x="0" y="689426"/>
                </a:cubicBezTo>
                <a:cubicBezTo>
                  <a:pt x="-8629" y="450478"/>
                  <a:pt x="493" y="392302"/>
                  <a:pt x="0" y="236109"/>
                </a:cubicBezTo>
                <a:close/>
              </a:path>
              <a:path w="11465794" h="1416628" stroke="0" extrusionOk="0">
                <a:moveTo>
                  <a:pt x="0" y="236109"/>
                </a:moveTo>
                <a:cubicBezTo>
                  <a:pt x="-7286" y="102552"/>
                  <a:pt x="106196" y="12447"/>
                  <a:pt x="236109" y="0"/>
                </a:cubicBezTo>
                <a:cubicBezTo>
                  <a:pt x="517917" y="-23600"/>
                  <a:pt x="652861" y="28298"/>
                  <a:pt x="813272" y="0"/>
                </a:cubicBezTo>
                <a:cubicBezTo>
                  <a:pt x="973683" y="-28298"/>
                  <a:pt x="1444214" y="25424"/>
                  <a:pt x="1610306" y="0"/>
                </a:cubicBezTo>
                <a:cubicBezTo>
                  <a:pt x="1776398" y="-25424"/>
                  <a:pt x="1816755" y="2110"/>
                  <a:pt x="1967597" y="0"/>
                </a:cubicBezTo>
                <a:cubicBezTo>
                  <a:pt x="2118439" y="-2110"/>
                  <a:pt x="2413419" y="8217"/>
                  <a:pt x="2764631" y="0"/>
                </a:cubicBezTo>
                <a:cubicBezTo>
                  <a:pt x="3115843" y="-8217"/>
                  <a:pt x="2945825" y="-10572"/>
                  <a:pt x="3121923" y="0"/>
                </a:cubicBezTo>
                <a:cubicBezTo>
                  <a:pt x="3298021" y="10572"/>
                  <a:pt x="3628981" y="-16816"/>
                  <a:pt x="3918957" y="0"/>
                </a:cubicBezTo>
                <a:cubicBezTo>
                  <a:pt x="4208933" y="16816"/>
                  <a:pt x="4296157" y="-3094"/>
                  <a:pt x="4606055" y="0"/>
                </a:cubicBezTo>
                <a:cubicBezTo>
                  <a:pt x="4915953" y="3094"/>
                  <a:pt x="5001520" y="-5464"/>
                  <a:pt x="5183218" y="0"/>
                </a:cubicBezTo>
                <a:cubicBezTo>
                  <a:pt x="5364916" y="5464"/>
                  <a:pt x="5543706" y="-28548"/>
                  <a:pt x="5870317" y="0"/>
                </a:cubicBezTo>
                <a:cubicBezTo>
                  <a:pt x="6196928" y="28548"/>
                  <a:pt x="6405411" y="-18738"/>
                  <a:pt x="6667351" y="0"/>
                </a:cubicBezTo>
                <a:cubicBezTo>
                  <a:pt x="6929291" y="18738"/>
                  <a:pt x="7129751" y="28798"/>
                  <a:pt x="7354449" y="0"/>
                </a:cubicBezTo>
                <a:cubicBezTo>
                  <a:pt x="7579147" y="-28798"/>
                  <a:pt x="7664640" y="-2239"/>
                  <a:pt x="7821676" y="0"/>
                </a:cubicBezTo>
                <a:cubicBezTo>
                  <a:pt x="7978712" y="2239"/>
                  <a:pt x="8173355" y="17052"/>
                  <a:pt x="8288903" y="0"/>
                </a:cubicBezTo>
                <a:cubicBezTo>
                  <a:pt x="8404451" y="-17052"/>
                  <a:pt x="8543031" y="13358"/>
                  <a:pt x="8756130" y="0"/>
                </a:cubicBezTo>
                <a:cubicBezTo>
                  <a:pt x="8969229" y="-13358"/>
                  <a:pt x="9116418" y="16474"/>
                  <a:pt x="9223357" y="0"/>
                </a:cubicBezTo>
                <a:cubicBezTo>
                  <a:pt x="9330296" y="-16474"/>
                  <a:pt x="9838508" y="17456"/>
                  <a:pt x="10020392" y="0"/>
                </a:cubicBezTo>
                <a:cubicBezTo>
                  <a:pt x="10202277" y="-17456"/>
                  <a:pt x="10369201" y="-18536"/>
                  <a:pt x="10487619" y="0"/>
                </a:cubicBezTo>
                <a:cubicBezTo>
                  <a:pt x="10606037" y="18536"/>
                  <a:pt x="10953237" y="29179"/>
                  <a:pt x="11229685" y="0"/>
                </a:cubicBezTo>
                <a:cubicBezTo>
                  <a:pt x="11353957" y="29790"/>
                  <a:pt x="11475061" y="85444"/>
                  <a:pt x="11465794" y="236109"/>
                </a:cubicBezTo>
                <a:cubicBezTo>
                  <a:pt x="11442991" y="366799"/>
                  <a:pt x="11468248" y="553610"/>
                  <a:pt x="11465794" y="717758"/>
                </a:cubicBezTo>
                <a:cubicBezTo>
                  <a:pt x="11463340" y="881906"/>
                  <a:pt x="11448356" y="1046007"/>
                  <a:pt x="11465794" y="1180519"/>
                </a:cubicBezTo>
                <a:cubicBezTo>
                  <a:pt x="11464895" y="1307487"/>
                  <a:pt x="11329935" y="1425589"/>
                  <a:pt x="11229685" y="1416628"/>
                </a:cubicBezTo>
                <a:cubicBezTo>
                  <a:pt x="11043669" y="1439181"/>
                  <a:pt x="10905029" y="1387810"/>
                  <a:pt x="10652522" y="1416628"/>
                </a:cubicBezTo>
                <a:cubicBezTo>
                  <a:pt x="10400015" y="1445446"/>
                  <a:pt x="10311356" y="1413340"/>
                  <a:pt x="10075360" y="1416628"/>
                </a:cubicBezTo>
                <a:cubicBezTo>
                  <a:pt x="9839364" y="1419916"/>
                  <a:pt x="9704330" y="1428786"/>
                  <a:pt x="9498197" y="1416628"/>
                </a:cubicBezTo>
                <a:cubicBezTo>
                  <a:pt x="9292064" y="1404470"/>
                  <a:pt x="9273038" y="1420816"/>
                  <a:pt x="9140906" y="1416628"/>
                </a:cubicBezTo>
                <a:cubicBezTo>
                  <a:pt x="9008774" y="1412440"/>
                  <a:pt x="8908622" y="1412215"/>
                  <a:pt x="8783614" y="1416628"/>
                </a:cubicBezTo>
                <a:cubicBezTo>
                  <a:pt x="8658606" y="1421041"/>
                  <a:pt x="8581014" y="1422180"/>
                  <a:pt x="8426323" y="1416628"/>
                </a:cubicBezTo>
                <a:cubicBezTo>
                  <a:pt x="8271632" y="1411076"/>
                  <a:pt x="7989079" y="1402236"/>
                  <a:pt x="7849160" y="1416628"/>
                </a:cubicBezTo>
                <a:cubicBezTo>
                  <a:pt x="7709241" y="1431020"/>
                  <a:pt x="7483019" y="1389146"/>
                  <a:pt x="7162062" y="1416628"/>
                </a:cubicBezTo>
                <a:cubicBezTo>
                  <a:pt x="6841105" y="1444110"/>
                  <a:pt x="6445741" y="1373178"/>
                  <a:pt x="6255092" y="1416628"/>
                </a:cubicBezTo>
                <a:cubicBezTo>
                  <a:pt x="6064443" y="1460079"/>
                  <a:pt x="5730335" y="1442456"/>
                  <a:pt x="5567993" y="1416628"/>
                </a:cubicBezTo>
                <a:cubicBezTo>
                  <a:pt x="5405651" y="1390800"/>
                  <a:pt x="5301362" y="1399675"/>
                  <a:pt x="5210702" y="1416628"/>
                </a:cubicBezTo>
                <a:cubicBezTo>
                  <a:pt x="5120042" y="1433581"/>
                  <a:pt x="4736242" y="1419491"/>
                  <a:pt x="4413668" y="1416628"/>
                </a:cubicBezTo>
                <a:cubicBezTo>
                  <a:pt x="4091094" y="1413765"/>
                  <a:pt x="4144771" y="1413260"/>
                  <a:pt x="3946441" y="1416628"/>
                </a:cubicBezTo>
                <a:cubicBezTo>
                  <a:pt x="3748111" y="1419996"/>
                  <a:pt x="3445492" y="1399131"/>
                  <a:pt x="3149407" y="1416628"/>
                </a:cubicBezTo>
                <a:cubicBezTo>
                  <a:pt x="2853322" y="1434125"/>
                  <a:pt x="2763180" y="1393198"/>
                  <a:pt x="2462308" y="1416628"/>
                </a:cubicBezTo>
                <a:cubicBezTo>
                  <a:pt x="2161436" y="1440058"/>
                  <a:pt x="2095098" y="1401692"/>
                  <a:pt x="1995081" y="1416628"/>
                </a:cubicBezTo>
                <a:cubicBezTo>
                  <a:pt x="1895064" y="1431564"/>
                  <a:pt x="1527728" y="1415923"/>
                  <a:pt x="1088111" y="1416628"/>
                </a:cubicBezTo>
                <a:cubicBezTo>
                  <a:pt x="648494" y="1417334"/>
                  <a:pt x="526558" y="1406079"/>
                  <a:pt x="236109" y="1416628"/>
                </a:cubicBezTo>
                <a:cubicBezTo>
                  <a:pt x="78797" y="1414619"/>
                  <a:pt x="-7862" y="1312525"/>
                  <a:pt x="0" y="1180519"/>
                </a:cubicBezTo>
                <a:cubicBezTo>
                  <a:pt x="-18040" y="951158"/>
                  <a:pt x="12206" y="853569"/>
                  <a:pt x="0" y="717758"/>
                </a:cubicBezTo>
                <a:cubicBezTo>
                  <a:pt x="-12206" y="581947"/>
                  <a:pt x="14743" y="465418"/>
                  <a:pt x="0" y="23610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 tan </a:t>
            </a:r>
            <a:r>
              <a:rPr lang="en-US" sz="3200" dirty="0" err="1"/>
              <a:t>trong</a:t>
            </a:r>
            <a:r>
              <a:rPr lang="en-US" sz="3200" dirty="0"/>
              <a:t> long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nhắn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 </a:t>
            </a:r>
            <a:r>
              <a:rPr lang="en-US" sz="3200" dirty="0" err="1"/>
              <a:t>bám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khiến</a:t>
            </a:r>
            <a:r>
              <a:rPr lang="en-US" sz="3200" dirty="0"/>
              <a:t> con </a:t>
            </a:r>
            <a:r>
              <a:rPr lang="en-US" sz="3200" dirty="0" err="1"/>
              <a:t>cười</a:t>
            </a:r>
            <a:r>
              <a:rPr lang="en-US" sz="3200" dirty="0"/>
              <a:t> vang.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AB503B-EDF8-3427-D5BC-DD50434AAD78}"/>
              </a:ext>
            </a:extLst>
          </p:cNvPr>
          <p:cNvCxnSpPr>
            <a:cxnSpLocks/>
          </p:cNvCxnSpPr>
          <p:nvPr/>
        </p:nvCxnSpPr>
        <p:spPr>
          <a:xfrm>
            <a:off x="4160552" y="3005512"/>
            <a:ext cx="612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B2887C-1266-26C5-F6B7-D4265B6AE72E}"/>
              </a:ext>
            </a:extLst>
          </p:cNvPr>
          <p:cNvCxnSpPr>
            <a:cxnSpLocks/>
          </p:cNvCxnSpPr>
          <p:nvPr/>
        </p:nvCxnSpPr>
        <p:spPr>
          <a:xfrm>
            <a:off x="2052146" y="4456776"/>
            <a:ext cx="1657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A2124-DD7F-4409-4F94-DF07917BB4FD}"/>
              </a:ext>
            </a:extLst>
          </p:cNvPr>
          <p:cNvCxnSpPr/>
          <p:nvPr/>
        </p:nvCxnSpPr>
        <p:spPr>
          <a:xfrm flipH="1">
            <a:off x="6181203" y="5308368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EDA789-7B96-CD0A-7101-744D2378D08F}"/>
              </a:ext>
            </a:extLst>
          </p:cNvPr>
          <p:cNvCxnSpPr/>
          <p:nvPr/>
        </p:nvCxnSpPr>
        <p:spPr>
          <a:xfrm flipH="1">
            <a:off x="1416628" y="5813482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E1EAB9-16FE-7A2E-4C6F-BB67B5ECC78D}"/>
              </a:ext>
            </a:extLst>
          </p:cNvPr>
          <p:cNvCxnSpPr/>
          <p:nvPr/>
        </p:nvCxnSpPr>
        <p:spPr>
          <a:xfrm flipH="1">
            <a:off x="6931945" y="5813482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703DB6-80D7-283F-DAA4-F7ED398E5920}"/>
              </a:ext>
            </a:extLst>
          </p:cNvPr>
          <p:cNvCxnSpPr/>
          <p:nvPr/>
        </p:nvCxnSpPr>
        <p:spPr>
          <a:xfrm flipH="1">
            <a:off x="9922272" y="5813482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AE12DD-0A2C-B810-15E4-B62672F12291}"/>
              </a:ext>
            </a:extLst>
          </p:cNvPr>
          <p:cNvCxnSpPr/>
          <p:nvPr/>
        </p:nvCxnSpPr>
        <p:spPr>
          <a:xfrm flipH="1">
            <a:off x="2302272" y="6244185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A0398E-217B-3570-EDED-26B883CF8687}"/>
              </a:ext>
            </a:extLst>
          </p:cNvPr>
          <p:cNvCxnSpPr/>
          <p:nvPr/>
        </p:nvCxnSpPr>
        <p:spPr>
          <a:xfrm flipH="1">
            <a:off x="2398792" y="6276066"/>
            <a:ext cx="193040" cy="406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6E38B37-84CA-55E1-9F1A-5F832A9F98BF}"/>
              </a:ext>
            </a:extLst>
          </p:cNvPr>
          <p:cNvSpPr/>
          <p:nvPr/>
        </p:nvSpPr>
        <p:spPr>
          <a:xfrm>
            <a:off x="2680095" y="1065589"/>
            <a:ext cx="2960914" cy="687176"/>
          </a:xfrm>
          <a:custGeom>
            <a:avLst/>
            <a:gdLst>
              <a:gd name="connsiteX0" fmla="*/ 114532 w 2960914"/>
              <a:gd name="connsiteY0" fmla="*/ 0 h 687176"/>
              <a:gd name="connsiteX1" fmla="*/ 598417 w 2960914"/>
              <a:gd name="connsiteY1" fmla="*/ 0 h 687176"/>
              <a:gd name="connsiteX2" fmla="*/ 1139230 w 2960914"/>
              <a:gd name="connsiteY2" fmla="*/ 0 h 687176"/>
              <a:gd name="connsiteX3" fmla="*/ 1736970 w 2960914"/>
              <a:gd name="connsiteY3" fmla="*/ 0 h 687176"/>
              <a:gd name="connsiteX4" fmla="*/ 2363174 w 2960914"/>
              <a:gd name="connsiteY4" fmla="*/ 0 h 687176"/>
              <a:gd name="connsiteX5" fmla="*/ 2960914 w 2960914"/>
              <a:gd name="connsiteY5" fmla="*/ 0 h 687176"/>
              <a:gd name="connsiteX6" fmla="*/ 2960914 w 2960914"/>
              <a:gd name="connsiteY6" fmla="*/ 0 h 687176"/>
              <a:gd name="connsiteX7" fmla="*/ 2960914 w 2960914"/>
              <a:gd name="connsiteY7" fmla="*/ 572644 h 687176"/>
              <a:gd name="connsiteX8" fmla="*/ 2846382 w 2960914"/>
              <a:gd name="connsiteY8" fmla="*/ 687176 h 687176"/>
              <a:gd name="connsiteX9" fmla="*/ 2305569 w 2960914"/>
              <a:gd name="connsiteY9" fmla="*/ 687176 h 687176"/>
              <a:gd name="connsiteX10" fmla="*/ 1679365 w 2960914"/>
              <a:gd name="connsiteY10" fmla="*/ 687176 h 687176"/>
              <a:gd name="connsiteX11" fmla="*/ 1167017 w 2960914"/>
              <a:gd name="connsiteY11" fmla="*/ 687176 h 687176"/>
              <a:gd name="connsiteX12" fmla="*/ 683132 w 2960914"/>
              <a:gd name="connsiteY12" fmla="*/ 687176 h 687176"/>
              <a:gd name="connsiteX13" fmla="*/ 0 w 2960914"/>
              <a:gd name="connsiteY13" fmla="*/ 687176 h 687176"/>
              <a:gd name="connsiteX14" fmla="*/ 0 w 2960914"/>
              <a:gd name="connsiteY14" fmla="*/ 687176 h 687176"/>
              <a:gd name="connsiteX15" fmla="*/ 0 w 2960914"/>
              <a:gd name="connsiteY15" fmla="*/ 114532 h 687176"/>
              <a:gd name="connsiteX16" fmla="*/ 114532 w 2960914"/>
              <a:gd name="connsiteY16" fmla="*/ 0 h 68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0914" h="687176" fill="none" extrusionOk="0">
                <a:moveTo>
                  <a:pt x="114532" y="0"/>
                </a:moveTo>
                <a:cubicBezTo>
                  <a:pt x="337770" y="6614"/>
                  <a:pt x="405330" y="15451"/>
                  <a:pt x="598417" y="0"/>
                </a:cubicBezTo>
                <a:cubicBezTo>
                  <a:pt x="791504" y="-15451"/>
                  <a:pt x="961205" y="-14365"/>
                  <a:pt x="1139230" y="0"/>
                </a:cubicBezTo>
                <a:cubicBezTo>
                  <a:pt x="1317255" y="14365"/>
                  <a:pt x="1448556" y="-4119"/>
                  <a:pt x="1736970" y="0"/>
                </a:cubicBezTo>
                <a:cubicBezTo>
                  <a:pt x="2025384" y="4119"/>
                  <a:pt x="2112130" y="-21338"/>
                  <a:pt x="2363174" y="0"/>
                </a:cubicBezTo>
                <a:cubicBezTo>
                  <a:pt x="2614218" y="21338"/>
                  <a:pt x="2684721" y="-15157"/>
                  <a:pt x="2960914" y="0"/>
                </a:cubicBezTo>
                <a:lnTo>
                  <a:pt x="2960914" y="0"/>
                </a:lnTo>
                <a:cubicBezTo>
                  <a:pt x="2971694" y="161533"/>
                  <a:pt x="2948286" y="342217"/>
                  <a:pt x="2960914" y="572644"/>
                </a:cubicBezTo>
                <a:cubicBezTo>
                  <a:pt x="2955108" y="642358"/>
                  <a:pt x="2907449" y="677021"/>
                  <a:pt x="2846382" y="687176"/>
                </a:cubicBezTo>
                <a:cubicBezTo>
                  <a:pt x="2731452" y="690610"/>
                  <a:pt x="2527469" y="706204"/>
                  <a:pt x="2305569" y="687176"/>
                </a:cubicBezTo>
                <a:cubicBezTo>
                  <a:pt x="2083669" y="668148"/>
                  <a:pt x="1948956" y="690559"/>
                  <a:pt x="1679365" y="687176"/>
                </a:cubicBezTo>
                <a:cubicBezTo>
                  <a:pt x="1409774" y="683793"/>
                  <a:pt x="1307229" y="667943"/>
                  <a:pt x="1167017" y="687176"/>
                </a:cubicBezTo>
                <a:cubicBezTo>
                  <a:pt x="1026805" y="706409"/>
                  <a:pt x="786095" y="674399"/>
                  <a:pt x="683132" y="687176"/>
                </a:cubicBezTo>
                <a:cubicBezTo>
                  <a:pt x="580169" y="699953"/>
                  <a:pt x="174365" y="708172"/>
                  <a:pt x="0" y="687176"/>
                </a:cubicBezTo>
                <a:lnTo>
                  <a:pt x="0" y="687176"/>
                </a:lnTo>
                <a:cubicBezTo>
                  <a:pt x="26355" y="467833"/>
                  <a:pt x="13474" y="376481"/>
                  <a:pt x="0" y="114532"/>
                </a:cubicBezTo>
                <a:cubicBezTo>
                  <a:pt x="-4526" y="42550"/>
                  <a:pt x="63140" y="4265"/>
                  <a:pt x="114532" y="0"/>
                </a:cubicBezTo>
                <a:close/>
              </a:path>
              <a:path w="2960914" h="687176" stroke="0" extrusionOk="0">
                <a:moveTo>
                  <a:pt x="114532" y="0"/>
                </a:moveTo>
                <a:cubicBezTo>
                  <a:pt x="273958" y="-22111"/>
                  <a:pt x="467069" y="16844"/>
                  <a:pt x="598417" y="0"/>
                </a:cubicBezTo>
                <a:cubicBezTo>
                  <a:pt x="729765" y="-16844"/>
                  <a:pt x="969520" y="-21599"/>
                  <a:pt x="1110766" y="0"/>
                </a:cubicBezTo>
                <a:cubicBezTo>
                  <a:pt x="1252012" y="21599"/>
                  <a:pt x="1464428" y="10012"/>
                  <a:pt x="1651578" y="0"/>
                </a:cubicBezTo>
                <a:cubicBezTo>
                  <a:pt x="1838728" y="-10012"/>
                  <a:pt x="2019776" y="-24571"/>
                  <a:pt x="2192391" y="0"/>
                </a:cubicBezTo>
                <a:cubicBezTo>
                  <a:pt x="2365006" y="24571"/>
                  <a:pt x="2628221" y="-31383"/>
                  <a:pt x="2960914" y="0"/>
                </a:cubicBezTo>
                <a:lnTo>
                  <a:pt x="2960914" y="0"/>
                </a:lnTo>
                <a:cubicBezTo>
                  <a:pt x="2987443" y="237471"/>
                  <a:pt x="2937652" y="440662"/>
                  <a:pt x="2960914" y="572644"/>
                </a:cubicBezTo>
                <a:cubicBezTo>
                  <a:pt x="2954355" y="639065"/>
                  <a:pt x="2908504" y="695969"/>
                  <a:pt x="2846382" y="687176"/>
                </a:cubicBezTo>
                <a:cubicBezTo>
                  <a:pt x="2535915" y="667488"/>
                  <a:pt x="2349586" y="712486"/>
                  <a:pt x="2220178" y="687176"/>
                </a:cubicBezTo>
                <a:cubicBezTo>
                  <a:pt x="2090770" y="661866"/>
                  <a:pt x="1820179" y="678187"/>
                  <a:pt x="1650902" y="687176"/>
                </a:cubicBezTo>
                <a:cubicBezTo>
                  <a:pt x="1481625" y="696165"/>
                  <a:pt x="1315967" y="710136"/>
                  <a:pt x="1138553" y="687176"/>
                </a:cubicBezTo>
                <a:cubicBezTo>
                  <a:pt x="961139" y="664216"/>
                  <a:pt x="823521" y="675140"/>
                  <a:pt x="569276" y="687176"/>
                </a:cubicBezTo>
                <a:cubicBezTo>
                  <a:pt x="315031" y="699212"/>
                  <a:pt x="215336" y="684286"/>
                  <a:pt x="0" y="687176"/>
                </a:cubicBezTo>
                <a:lnTo>
                  <a:pt x="0" y="687176"/>
                </a:lnTo>
                <a:cubicBezTo>
                  <a:pt x="-25241" y="467467"/>
                  <a:pt x="-9565" y="335316"/>
                  <a:pt x="0" y="114532"/>
                </a:cubicBezTo>
                <a:cubicBezTo>
                  <a:pt x="-7808" y="45111"/>
                  <a:pt x="51892" y="-7979"/>
                  <a:pt x="114532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4" name="TextBox1" r:id="rId2" imgW="5286240" imgH="1638360"/>
        </mc:Choice>
        <mc:Fallback>
          <p:control name="TextBox1" r:id="rId2" imgW="5286240" imgH="16383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1C9FF05E-4387-E9CA-BB8D-DF6B76746B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43526" y="62893"/>
                  <a:ext cx="5283200" cy="164190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237212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515847" y="328301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FF3399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nối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tiếp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câu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2FA44-52C7-E2F8-23B4-B25CA7E9A3FE}"/>
              </a:ext>
            </a:extLst>
          </p:cNvPr>
          <p:cNvSpPr/>
          <p:nvPr/>
        </p:nvSpPr>
        <p:spPr>
          <a:xfrm>
            <a:off x="1487633" y="2679864"/>
            <a:ext cx="9840191" cy="3086099"/>
          </a:xfrm>
          <a:custGeom>
            <a:avLst/>
            <a:gdLst>
              <a:gd name="connsiteX0" fmla="*/ 0 w 9840191"/>
              <a:gd name="connsiteY0" fmla="*/ 514360 h 3086099"/>
              <a:gd name="connsiteX1" fmla="*/ 514360 w 9840191"/>
              <a:gd name="connsiteY1" fmla="*/ 0 h 3086099"/>
              <a:gd name="connsiteX2" fmla="*/ 927821 w 9840191"/>
              <a:gd name="connsiteY2" fmla="*/ 0 h 3086099"/>
              <a:gd name="connsiteX3" fmla="*/ 1781856 w 9840191"/>
              <a:gd name="connsiteY3" fmla="*/ 0 h 3086099"/>
              <a:gd name="connsiteX4" fmla="*/ 2195318 w 9840191"/>
              <a:gd name="connsiteY4" fmla="*/ 0 h 3086099"/>
              <a:gd name="connsiteX5" fmla="*/ 2961238 w 9840191"/>
              <a:gd name="connsiteY5" fmla="*/ 0 h 3086099"/>
              <a:gd name="connsiteX6" fmla="*/ 3550928 w 9840191"/>
              <a:gd name="connsiteY6" fmla="*/ 0 h 3086099"/>
              <a:gd name="connsiteX7" fmla="*/ 4404963 w 9840191"/>
              <a:gd name="connsiteY7" fmla="*/ 0 h 3086099"/>
              <a:gd name="connsiteX8" fmla="*/ 4906539 w 9840191"/>
              <a:gd name="connsiteY8" fmla="*/ 0 h 3086099"/>
              <a:gd name="connsiteX9" fmla="*/ 5496230 w 9840191"/>
              <a:gd name="connsiteY9" fmla="*/ 0 h 3086099"/>
              <a:gd name="connsiteX10" fmla="*/ 5997806 w 9840191"/>
              <a:gd name="connsiteY10" fmla="*/ 0 h 3086099"/>
              <a:gd name="connsiteX11" fmla="*/ 6763726 w 9840191"/>
              <a:gd name="connsiteY11" fmla="*/ 0 h 3086099"/>
              <a:gd name="connsiteX12" fmla="*/ 7529647 w 9840191"/>
              <a:gd name="connsiteY12" fmla="*/ 0 h 3086099"/>
              <a:gd name="connsiteX13" fmla="*/ 8295567 w 9840191"/>
              <a:gd name="connsiteY13" fmla="*/ 0 h 3086099"/>
              <a:gd name="connsiteX14" fmla="*/ 8709028 w 9840191"/>
              <a:gd name="connsiteY14" fmla="*/ 0 h 3086099"/>
              <a:gd name="connsiteX15" fmla="*/ 9325831 w 9840191"/>
              <a:gd name="connsiteY15" fmla="*/ 0 h 3086099"/>
              <a:gd name="connsiteX16" fmla="*/ 9840191 w 9840191"/>
              <a:gd name="connsiteY16" fmla="*/ 514360 h 3086099"/>
              <a:gd name="connsiteX17" fmla="*/ 9840191 w 9840191"/>
              <a:gd name="connsiteY17" fmla="*/ 1179579 h 3086099"/>
              <a:gd name="connsiteX18" fmla="*/ 9840191 w 9840191"/>
              <a:gd name="connsiteY18" fmla="*/ 1906520 h 3086099"/>
              <a:gd name="connsiteX19" fmla="*/ 9840191 w 9840191"/>
              <a:gd name="connsiteY19" fmla="*/ 2571739 h 3086099"/>
              <a:gd name="connsiteX20" fmla="*/ 9325831 w 9840191"/>
              <a:gd name="connsiteY20" fmla="*/ 3086099 h 3086099"/>
              <a:gd name="connsiteX21" fmla="*/ 8912370 w 9840191"/>
              <a:gd name="connsiteY21" fmla="*/ 3086099 h 3086099"/>
              <a:gd name="connsiteX22" fmla="*/ 8058335 w 9840191"/>
              <a:gd name="connsiteY22" fmla="*/ 3086099 h 3086099"/>
              <a:gd name="connsiteX23" fmla="*/ 7204300 w 9840191"/>
              <a:gd name="connsiteY23" fmla="*/ 3086099 h 3086099"/>
              <a:gd name="connsiteX24" fmla="*/ 6438380 w 9840191"/>
              <a:gd name="connsiteY24" fmla="*/ 3086099 h 3086099"/>
              <a:gd name="connsiteX25" fmla="*/ 5584345 w 9840191"/>
              <a:gd name="connsiteY25" fmla="*/ 3086099 h 3086099"/>
              <a:gd name="connsiteX26" fmla="*/ 4906539 w 9840191"/>
              <a:gd name="connsiteY26" fmla="*/ 3086099 h 3086099"/>
              <a:gd name="connsiteX27" fmla="*/ 4493078 w 9840191"/>
              <a:gd name="connsiteY27" fmla="*/ 3086099 h 3086099"/>
              <a:gd name="connsiteX28" fmla="*/ 4079617 w 9840191"/>
              <a:gd name="connsiteY28" fmla="*/ 3086099 h 3086099"/>
              <a:gd name="connsiteX29" fmla="*/ 3666155 w 9840191"/>
              <a:gd name="connsiteY29" fmla="*/ 3086099 h 3086099"/>
              <a:gd name="connsiteX30" fmla="*/ 2900235 w 9840191"/>
              <a:gd name="connsiteY30" fmla="*/ 3086099 h 3086099"/>
              <a:gd name="connsiteX31" fmla="*/ 2398659 w 9840191"/>
              <a:gd name="connsiteY31" fmla="*/ 3086099 h 3086099"/>
              <a:gd name="connsiteX32" fmla="*/ 1808968 w 9840191"/>
              <a:gd name="connsiteY32" fmla="*/ 3086099 h 3086099"/>
              <a:gd name="connsiteX33" fmla="*/ 1131163 w 9840191"/>
              <a:gd name="connsiteY33" fmla="*/ 3086099 h 3086099"/>
              <a:gd name="connsiteX34" fmla="*/ 514360 w 9840191"/>
              <a:gd name="connsiteY34" fmla="*/ 3086099 h 3086099"/>
              <a:gd name="connsiteX35" fmla="*/ 0 w 9840191"/>
              <a:gd name="connsiteY35" fmla="*/ 2571739 h 3086099"/>
              <a:gd name="connsiteX36" fmla="*/ 0 w 9840191"/>
              <a:gd name="connsiteY36" fmla="*/ 1906520 h 3086099"/>
              <a:gd name="connsiteX37" fmla="*/ 0 w 9840191"/>
              <a:gd name="connsiteY37" fmla="*/ 1200153 h 3086099"/>
              <a:gd name="connsiteX38" fmla="*/ 0 w 9840191"/>
              <a:gd name="connsiteY38" fmla="*/ 514360 h 308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3086099" fill="none" extrusionOk="0">
                <a:moveTo>
                  <a:pt x="0" y="514360"/>
                </a:moveTo>
                <a:cubicBezTo>
                  <a:pt x="-23779" y="175865"/>
                  <a:pt x="237765" y="16880"/>
                  <a:pt x="514360" y="0"/>
                </a:cubicBezTo>
                <a:cubicBezTo>
                  <a:pt x="611651" y="13490"/>
                  <a:pt x="777978" y="11482"/>
                  <a:pt x="927821" y="0"/>
                </a:cubicBezTo>
                <a:cubicBezTo>
                  <a:pt x="1077664" y="-11482"/>
                  <a:pt x="1377071" y="-11275"/>
                  <a:pt x="1781856" y="0"/>
                </a:cubicBezTo>
                <a:cubicBezTo>
                  <a:pt x="2186641" y="11275"/>
                  <a:pt x="2023855" y="19498"/>
                  <a:pt x="2195318" y="0"/>
                </a:cubicBezTo>
                <a:cubicBezTo>
                  <a:pt x="2366781" y="-19498"/>
                  <a:pt x="2750450" y="2386"/>
                  <a:pt x="2961238" y="0"/>
                </a:cubicBezTo>
                <a:cubicBezTo>
                  <a:pt x="3172026" y="-2386"/>
                  <a:pt x="3269661" y="6672"/>
                  <a:pt x="3550928" y="0"/>
                </a:cubicBezTo>
                <a:cubicBezTo>
                  <a:pt x="3832195" y="-6672"/>
                  <a:pt x="4126126" y="-38777"/>
                  <a:pt x="4404963" y="0"/>
                </a:cubicBezTo>
                <a:cubicBezTo>
                  <a:pt x="4683800" y="38777"/>
                  <a:pt x="4721875" y="7253"/>
                  <a:pt x="4906539" y="0"/>
                </a:cubicBezTo>
                <a:cubicBezTo>
                  <a:pt x="5091203" y="-7253"/>
                  <a:pt x="5302281" y="8607"/>
                  <a:pt x="5496230" y="0"/>
                </a:cubicBezTo>
                <a:cubicBezTo>
                  <a:pt x="5690179" y="-8607"/>
                  <a:pt x="5774428" y="-4675"/>
                  <a:pt x="5997806" y="0"/>
                </a:cubicBezTo>
                <a:cubicBezTo>
                  <a:pt x="6221184" y="4675"/>
                  <a:pt x="6426097" y="-24260"/>
                  <a:pt x="6763726" y="0"/>
                </a:cubicBezTo>
                <a:cubicBezTo>
                  <a:pt x="7101355" y="24260"/>
                  <a:pt x="7296531" y="10006"/>
                  <a:pt x="7529647" y="0"/>
                </a:cubicBezTo>
                <a:cubicBezTo>
                  <a:pt x="7762763" y="-10006"/>
                  <a:pt x="7928746" y="26144"/>
                  <a:pt x="8295567" y="0"/>
                </a:cubicBezTo>
                <a:cubicBezTo>
                  <a:pt x="8662388" y="-26144"/>
                  <a:pt x="8593317" y="9741"/>
                  <a:pt x="8709028" y="0"/>
                </a:cubicBezTo>
                <a:cubicBezTo>
                  <a:pt x="8824739" y="-9741"/>
                  <a:pt x="9081147" y="-23530"/>
                  <a:pt x="9325831" y="0"/>
                </a:cubicBezTo>
                <a:cubicBezTo>
                  <a:pt x="9547259" y="-16649"/>
                  <a:pt x="9867530" y="220829"/>
                  <a:pt x="9840191" y="514360"/>
                </a:cubicBezTo>
                <a:cubicBezTo>
                  <a:pt x="9856942" y="820738"/>
                  <a:pt x="9820943" y="963564"/>
                  <a:pt x="9840191" y="1179579"/>
                </a:cubicBezTo>
                <a:cubicBezTo>
                  <a:pt x="9859439" y="1395594"/>
                  <a:pt x="9824249" y="1649076"/>
                  <a:pt x="9840191" y="1906520"/>
                </a:cubicBezTo>
                <a:cubicBezTo>
                  <a:pt x="9856133" y="2163964"/>
                  <a:pt x="9843607" y="2429743"/>
                  <a:pt x="9840191" y="2571739"/>
                </a:cubicBezTo>
                <a:cubicBezTo>
                  <a:pt x="9827792" y="2880326"/>
                  <a:pt x="9646960" y="3059920"/>
                  <a:pt x="9325831" y="3086099"/>
                </a:cubicBezTo>
                <a:cubicBezTo>
                  <a:pt x="9199976" y="3099234"/>
                  <a:pt x="9057144" y="3080551"/>
                  <a:pt x="8912370" y="3086099"/>
                </a:cubicBezTo>
                <a:cubicBezTo>
                  <a:pt x="8767596" y="3091647"/>
                  <a:pt x="8336098" y="3117852"/>
                  <a:pt x="8058335" y="3086099"/>
                </a:cubicBezTo>
                <a:cubicBezTo>
                  <a:pt x="7780572" y="3054346"/>
                  <a:pt x="7446247" y="3072924"/>
                  <a:pt x="7204300" y="3086099"/>
                </a:cubicBezTo>
                <a:cubicBezTo>
                  <a:pt x="6962353" y="3099274"/>
                  <a:pt x="6641318" y="3110689"/>
                  <a:pt x="6438380" y="3086099"/>
                </a:cubicBezTo>
                <a:cubicBezTo>
                  <a:pt x="6235442" y="3061509"/>
                  <a:pt x="5956553" y="3054457"/>
                  <a:pt x="5584345" y="3086099"/>
                </a:cubicBezTo>
                <a:cubicBezTo>
                  <a:pt x="5212138" y="3117741"/>
                  <a:pt x="5213413" y="3074547"/>
                  <a:pt x="4906539" y="3086099"/>
                </a:cubicBezTo>
                <a:cubicBezTo>
                  <a:pt x="4599665" y="3097651"/>
                  <a:pt x="4695290" y="3096474"/>
                  <a:pt x="4493078" y="3086099"/>
                </a:cubicBezTo>
                <a:cubicBezTo>
                  <a:pt x="4290866" y="3075724"/>
                  <a:pt x="4264927" y="3093457"/>
                  <a:pt x="4079617" y="3086099"/>
                </a:cubicBezTo>
                <a:cubicBezTo>
                  <a:pt x="3894307" y="3078741"/>
                  <a:pt x="3775506" y="3084351"/>
                  <a:pt x="3666155" y="3086099"/>
                </a:cubicBezTo>
                <a:cubicBezTo>
                  <a:pt x="3556804" y="3087847"/>
                  <a:pt x="3200422" y="3076846"/>
                  <a:pt x="2900235" y="3086099"/>
                </a:cubicBezTo>
                <a:cubicBezTo>
                  <a:pt x="2600048" y="3095352"/>
                  <a:pt x="2531394" y="3075024"/>
                  <a:pt x="2398659" y="3086099"/>
                </a:cubicBezTo>
                <a:cubicBezTo>
                  <a:pt x="2265924" y="3097174"/>
                  <a:pt x="1995602" y="3077760"/>
                  <a:pt x="1808968" y="3086099"/>
                </a:cubicBezTo>
                <a:cubicBezTo>
                  <a:pt x="1622334" y="3094438"/>
                  <a:pt x="1284011" y="3053900"/>
                  <a:pt x="1131163" y="3086099"/>
                </a:cubicBezTo>
                <a:cubicBezTo>
                  <a:pt x="978315" y="3118298"/>
                  <a:pt x="709941" y="3078026"/>
                  <a:pt x="514360" y="3086099"/>
                </a:cubicBezTo>
                <a:cubicBezTo>
                  <a:pt x="277460" y="3114323"/>
                  <a:pt x="-3001" y="2849836"/>
                  <a:pt x="0" y="2571739"/>
                </a:cubicBezTo>
                <a:cubicBezTo>
                  <a:pt x="-13809" y="2274699"/>
                  <a:pt x="16738" y="2092831"/>
                  <a:pt x="0" y="1906520"/>
                </a:cubicBezTo>
                <a:cubicBezTo>
                  <a:pt x="-16738" y="1720209"/>
                  <a:pt x="-26116" y="1467750"/>
                  <a:pt x="0" y="1200153"/>
                </a:cubicBezTo>
                <a:cubicBezTo>
                  <a:pt x="26116" y="932556"/>
                  <a:pt x="-11574" y="683860"/>
                  <a:pt x="0" y="514360"/>
                </a:cubicBezTo>
                <a:close/>
              </a:path>
              <a:path w="9840191" h="3086099" stroke="0" extrusionOk="0">
                <a:moveTo>
                  <a:pt x="0" y="514360"/>
                </a:moveTo>
                <a:cubicBezTo>
                  <a:pt x="-24293" y="219756"/>
                  <a:pt x="230777" y="12545"/>
                  <a:pt x="514360" y="0"/>
                </a:cubicBezTo>
                <a:cubicBezTo>
                  <a:pt x="720732" y="3055"/>
                  <a:pt x="935627" y="15745"/>
                  <a:pt x="1104051" y="0"/>
                </a:cubicBezTo>
                <a:cubicBezTo>
                  <a:pt x="1272475" y="-15745"/>
                  <a:pt x="1645979" y="-28410"/>
                  <a:pt x="1869971" y="0"/>
                </a:cubicBezTo>
                <a:cubicBezTo>
                  <a:pt x="2093963" y="28410"/>
                  <a:pt x="2127110" y="2112"/>
                  <a:pt x="2283432" y="0"/>
                </a:cubicBezTo>
                <a:cubicBezTo>
                  <a:pt x="2439754" y="-2112"/>
                  <a:pt x="2686139" y="35308"/>
                  <a:pt x="3049352" y="0"/>
                </a:cubicBezTo>
                <a:cubicBezTo>
                  <a:pt x="3412565" y="-35308"/>
                  <a:pt x="3339880" y="17833"/>
                  <a:pt x="3462814" y="0"/>
                </a:cubicBezTo>
                <a:cubicBezTo>
                  <a:pt x="3585748" y="-17833"/>
                  <a:pt x="3970171" y="-2025"/>
                  <a:pt x="4228734" y="0"/>
                </a:cubicBezTo>
                <a:cubicBezTo>
                  <a:pt x="4487297" y="2025"/>
                  <a:pt x="4702687" y="27444"/>
                  <a:pt x="4906539" y="0"/>
                </a:cubicBezTo>
                <a:cubicBezTo>
                  <a:pt x="5110391" y="-27444"/>
                  <a:pt x="5289544" y="-6147"/>
                  <a:pt x="5496230" y="0"/>
                </a:cubicBezTo>
                <a:cubicBezTo>
                  <a:pt x="5702916" y="6147"/>
                  <a:pt x="6033252" y="-5849"/>
                  <a:pt x="6174036" y="0"/>
                </a:cubicBezTo>
                <a:cubicBezTo>
                  <a:pt x="6314820" y="5849"/>
                  <a:pt x="6651814" y="38164"/>
                  <a:pt x="6939956" y="0"/>
                </a:cubicBezTo>
                <a:cubicBezTo>
                  <a:pt x="7228098" y="-38164"/>
                  <a:pt x="7339328" y="22969"/>
                  <a:pt x="7617761" y="0"/>
                </a:cubicBezTo>
                <a:cubicBezTo>
                  <a:pt x="7896195" y="-22969"/>
                  <a:pt x="7934328" y="-7428"/>
                  <a:pt x="8119337" y="0"/>
                </a:cubicBezTo>
                <a:cubicBezTo>
                  <a:pt x="8304346" y="7428"/>
                  <a:pt x="8459222" y="15266"/>
                  <a:pt x="8620913" y="0"/>
                </a:cubicBezTo>
                <a:cubicBezTo>
                  <a:pt x="8782604" y="-15266"/>
                  <a:pt x="9065250" y="8519"/>
                  <a:pt x="9325831" y="0"/>
                </a:cubicBezTo>
                <a:cubicBezTo>
                  <a:pt x="9599128" y="13500"/>
                  <a:pt x="9858370" y="257445"/>
                  <a:pt x="9840191" y="514360"/>
                </a:cubicBezTo>
                <a:cubicBezTo>
                  <a:pt x="9865811" y="836014"/>
                  <a:pt x="9869398" y="915754"/>
                  <a:pt x="9840191" y="1179579"/>
                </a:cubicBezTo>
                <a:cubicBezTo>
                  <a:pt x="9810984" y="1443404"/>
                  <a:pt x="9845033" y="1704793"/>
                  <a:pt x="9840191" y="1844798"/>
                </a:cubicBezTo>
                <a:cubicBezTo>
                  <a:pt x="9835349" y="1984803"/>
                  <a:pt x="9825182" y="2344676"/>
                  <a:pt x="9840191" y="2571739"/>
                </a:cubicBezTo>
                <a:cubicBezTo>
                  <a:pt x="9844523" y="2792403"/>
                  <a:pt x="9672761" y="3071142"/>
                  <a:pt x="9325831" y="3086099"/>
                </a:cubicBezTo>
                <a:cubicBezTo>
                  <a:pt x="9229089" y="3089545"/>
                  <a:pt x="9104454" y="3065578"/>
                  <a:pt x="8912370" y="3086099"/>
                </a:cubicBezTo>
                <a:cubicBezTo>
                  <a:pt x="8720286" y="3106620"/>
                  <a:pt x="8365547" y="3098864"/>
                  <a:pt x="8146449" y="3086099"/>
                </a:cubicBezTo>
                <a:cubicBezTo>
                  <a:pt x="7927351" y="3073334"/>
                  <a:pt x="7816027" y="3076322"/>
                  <a:pt x="7732988" y="3086099"/>
                </a:cubicBezTo>
                <a:cubicBezTo>
                  <a:pt x="7649949" y="3095876"/>
                  <a:pt x="7466051" y="3087274"/>
                  <a:pt x="7231412" y="3086099"/>
                </a:cubicBezTo>
                <a:cubicBezTo>
                  <a:pt x="6996773" y="3084924"/>
                  <a:pt x="6790244" y="3078265"/>
                  <a:pt x="6641721" y="3086099"/>
                </a:cubicBezTo>
                <a:cubicBezTo>
                  <a:pt x="6493198" y="3093933"/>
                  <a:pt x="6271593" y="3075788"/>
                  <a:pt x="6052031" y="3086099"/>
                </a:cubicBezTo>
                <a:cubicBezTo>
                  <a:pt x="5832469" y="3096411"/>
                  <a:pt x="5798968" y="3083924"/>
                  <a:pt x="5638569" y="3086099"/>
                </a:cubicBezTo>
                <a:cubicBezTo>
                  <a:pt x="5478170" y="3088274"/>
                  <a:pt x="5429174" y="3085766"/>
                  <a:pt x="5225108" y="3086099"/>
                </a:cubicBezTo>
                <a:cubicBezTo>
                  <a:pt x="5021042" y="3086432"/>
                  <a:pt x="4922337" y="3069627"/>
                  <a:pt x="4811647" y="3086099"/>
                </a:cubicBezTo>
                <a:cubicBezTo>
                  <a:pt x="4700957" y="3102571"/>
                  <a:pt x="4358140" y="3100404"/>
                  <a:pt x="4221956" y="3086099"/>
                </a:cubicBezTo>
                <a:cubicBezTo>
                  <a:pt x="4085772" y="3071794"/>
                  <a:pt x="3813488" y="3108347"/>
                  <a:pt x="3544150" y="3086099"/>
                </a:cubicBezTo>
                <a:cubicBezTo>
                  <a:pt x="3274812" y="3063851"/>
                  <a:pt x="2998838" y="3114464"/>
                  <a:pt x="2690116" y="3086099"/>
                </a:cubicBezTo>
                <a:cubicBezTo>
                  <a:pt x="2381394" y="3057734"/>
                  <a:pt x="2247942" y="3079470"/>
                  <a:pt x="2012310" y="3086099"/>
                </a:cubicBezTo>
                <a:cubicBezTo>
                  <a:pt x="1776678" y="3092728"/>
                  <a:pt x="1721937" y="3099897"/>
                  <a:pt x="1598849" y="3086099"/>
                </a:cubicBezTo>
                <a:cubicBezTo>
                  <a:pt x="1475761" y="3072301"/>
                  <a:pt x="859808" y="3032870"/>
                  <a:pt x="514360" y="3086099"/>
                </a:cubicBezTo>
                <a:cubicBezTo>
                  <a:pt x="177315" y="3082622"/>
                  <a:pt x="-53214" y="2829691"/>
                  <a:pt x="0" y="2571739"/>
                </a:cubicBezTo>
                <a:cubicBezTo>
                  <a:pt x="-3728" y="2434581"/>
                  <a:pt x="-7954" y="2114175"/>
                  <a:pt x="0" y="1906520"/>
                </a:cubicBezTo>
                <a:cubicBezTo>
                  <a:pt x="7954" y="1698865"/>
                  <a:pt x="18678" y="1408193"/>
                  <a:pt x="0" y="1261874"/>
                </a:cubicBezTo>
                <a:cubicBezTo>
                  <a:pt x="-18678" y="1115555"/>
                  <a:pt x="26659" y="675487"/>
                  <a:pt x="0" y="5143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/>
              <a:t>Những</a:t>
            </a:r>
            <a:r>
              <a:rPr lang="en-US" sz="3600" dirty="0"/>
              <a:t> 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bềnh</a:t>
            </a:r>
            <a:r>
              <a:rPr lang="en-US" sz="3600" dirty="0"/>
              <a:t> </a:t>
            </a:r>
            <a:r>
              <a:rPr lang="en-US" sz="3600" dirty="0" err="1"/>
              <a:t>bồng</a:t>
            </a:r>
            <a:r>
              <a:rPr lang="en-US" sz="3600" dirty="0"/>
              <a:t> </a:t>
            </a:r>
            <a:r>
              <a:rPr lang="en-US" sz="3600" dirty="0" err="1"/>
              <a:t>đang</a:t>
            </a:r>
            <a:r>
              <a:rPr lang="en-US" sz="3600" dirty="0"/>
              <a:t> </a:t>
            </a:r>
            <a:r>
              <a:rPr lang="en-US" sz="3600" dirty="0" err="1"/>
              <a:t>chở</a:t>
            </a:r>
            <a:r>
              <a:rPr lang="en-US" sz="3600" dirty="0"/>
              <a:t> </a:t>
            </a:r>
            <a:r>
              <a:rPr lang="en-US" sz="3600" dirty="0" err="1"/>
              <a:t>ước</a:t>
            </a:r>
            <a:r>
              <a:rPr lang="en-US" sz="3600" dirty="0"/>
              <a:t> </a:t>
            </a:r>
            <a:r>
              <a:rPr lang="en-US" sz="3600" dirty="0" err="1"/>
              <a:t>mơ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con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xa</a:t>
            </a:r>
            <a:r>
              <a:rPr lang="en-US" sz="3600" dirty="0"/>
              <a:t>…</a:t>
            </a:r>
          </a:p>
          <a:p>
            <a:pPr algn="r"/>
            <a:r>
              <a:rPr lang="en-US" sz="3600" i="1" dirty="0" err="1"/>
              <a:t>Huỳnh</a:t>
            </a:r>
            <a:r>
              <a:rPr lang="en-US" sz="3600" i="1" dirty="0"/>
              <a:t> </a:t>
            </a:r>
            <a:r>
              <a:rPr lang="en-US" sz="3600" i="1" dirty="0" err="1"/>
              <a:t>Như</a:t>
            </a:r>
            <a:r>
              <a:rPr lang="en-US" sz="3600" i="1" dirty="0"/>
              <a:t> </a:t>
            </a:r>
            <a:r>
              <a:rPr lang="en-US" sz="3600" i="1" dirty="0" err="1"/>
              <a:t>Trân</a:t>
            </a:r>
            <a:r>
              <a:rPr lang="en-US" sz="3600" i="1" dirty="0"/>
              <a:t>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E682DB-91C1-E5E0-0E8F-79CA5BDDF1CE}"/>
              </a:ext>
            </a:extLst>
          </p:cNvPr>
          <p:cNvCxnSpPr>
            <a:cxnSpLocks/>
          </p:cNvCxnSpPr>
          <p:nvPr/>
        </p:nvCxnSpPr>
        <p:spPr>
          <a:xfrm>
            <a:off x="6457963" y="3939705"/>
            <a:ext cx="2015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68A768B5-FF48-C227-56E0-18651A20F3C9}"/>
              </a:ext>
            </a:extLst>
          </p:cNvPr>
          <p:cNvSpPr/>
          <p:nvPr/>
        </p:nvSpPr>
        <p:spPr>
          <a:xfrm>
            <a:off x="2294574" y="1359899"/>
            <a:ext cx="2960914" cy="826405"/>
          </a:xfrm>
          <a:custGeom>
            <a:avLst/>
            <a:gdLst>
              <a:gd name="connsiteX0" fmla="*/ 137737 w 2960914"/>
              <a:gd name="connsiteY0" fmla="*/ 0 h 826405"/>
              <a:gd name="connsiteX1" fmla="*/ 617677 w 2960914"/>
              <a:gd name="connsiteY1" fmla="*/ 0 h 826405"/>
              <a:gd name="connsiteX2" fmla="*/ 1154081 w 2960914"/>
              <a:gd name="connsiteY2" fmla="*/ 0 h 826405"/>
              <a:gd name="connsiteX3" fmla="*/ 1746948 w 2960914"/>
              <a:gd name="connsiteY3" fmla="*/ 0 h 826405"/>
              <a:gd name="connsiteX4" fmla="*/ 2368047 w 2960914"/>
              <a:gd name="connsiteY4" fmla="*/ 0 h 826405"/>
              <a:gd name="connsiteX5" fmla="*/ 2960914 w 2960914"/>
              <a:gd name="connsiteY5" fmla="*/ 0 h 826405"/>
              <a:gd name="connsiteX6" fmla="*/ 2960914 w 2960914"/>
              <a:gd name="connsiteY6" fmla="*/ 0 h 826405"/>
              <a:gd name="connsiteX7" fmla="*/ 2960914 w 2960914"/>
              <a:gd name="connsiteY7" fmla="*/ 688668 h 826405"/>
              <a:gd name="connsiteX8" fmla="*/ 2823177 w 2960914"/>
              <a:gd name="connsiteY8" fmla="*/ 826405 h 826405"/>
              <a:gd name="connsiteX9" fmla="*/ 2286773 w 2960914"/>
              <a:gd name="connsiteY9" fmla="*/ 826405 h 826405"/>
              <a:gd name="connsiteX10" fmla="*/ 1665674 w 2960914"/>
              <a:gd name="connsiteY10" fmla="*/ 826405 h 826405"/>
              <a:gd name="connsiteX11" fmla="*/ 1157503 w 2960914"/>
              <a:gd name="connsiteY11" fmla="*/ 826405 h 826405"/>
              <a:gd name="connsiteX12" fmla="*/ 677562 w 2960914"/>
              <a:gd name="connsiteY12" fmla="*/ 826405 h 826405"/>
              <a:gd name="connsiteX13" fmla="*/ 0 w 2960914"/>
              <a:gd name="connsiteY13" fmla="*/ 826405 h 826405"/>
              <a:gd name="connsiteX14" fmla="*/ 0 w 2960914"/>
              <a:gd name="connsiteY14" fmla="*/ 826405 h 826405"/>
              <a:gd name="connsiteX15" fmla="*/ 0 w 2960914"/>
              <a:gd name="connsiteY15" fmla="*/ 137737 h 826405"/>
              <a:gd name="connsiteX16" fmla="*/ 137737 w 2960914"/>
              <a:gd name="connsiteY16" fmla="*/ 0 h 82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0914" h="826405" fill="none" extrusionOk="0">
                <a:moveTo>
                  <a:pt x="137737" y="0"/>
                </a:moveTo>
                <a:cubicBezTo>
                  <a:pt x="245128" y="-11855"/>
                  <a:pt x="514383" y="-17367"/>
                  <a:pt x="617677" y="0"/>
                </a:cubicBezTo>
                <a:cubicBezTo>
                  <a:pt x="720971" y="17367"/>
                  <a:pt x="886238" y="8103"/>
                  <a:pt x="1154081" y="0"/>
                </a:cubicBezTo>
                <a:cubicBezTo>
                  <a:pt x="1421924" y="-8103"/>
                  <a:pt x="1540740" y="-21542"/>
                  <a:pt x="1746948" y="0"/>
                </a:cubicBezTo>
                <a:cubicBezTo>
                  <a:pt x="1953156" y="21542"/>
                  <a:pt x="2138489" y="30982"/>
                  <a:pt x="2368047" y="0"/>
                </a:cubicBezTo>
                <a:cubicBezTo>
                  <a:pt x="2597605" y="-30982"/>
                  <a:pt x="2746165" y="2810"/>
                  <a:pt x="2960914" y="0"/>
                </a:cubicBezTo>
                <a:lnTo>
                  <a:pt x="2960914" y="0"/>
                </a:lnTo>
                <a:cubicBezTo>
                  <a:pt x="2962720" y="223985"/>
                  <a:pt x="2954113" y="545489"/>
                  <a:pt x="2960914" y="688668"/>
                </a:cubicBezTo>
                <a:cubicBezTo>
                  <a:pt x="2954896" y="771433"/>
                  <a:pt x="2898585" y="823333"/>
                  <a:pt x="2823177" y="826405"/>
                </a:cubicBezTo>
                <a:cubicBezTo>
                  <a:pt x="2652322" y="829345"/>
                  <a:pt x="2398454" y="823541"/>
                  <a:pt x="2286773" y="826405"/>
                </a:cubicBezTo>
                <a:cubicBezTo>
                  <a:pt x="2175092" y="829269"/>
                  <a:pt x="1905393" y="800988"/>
                  <a:pt x="1665674" y="826405"/>
                </a:cubicBezTo>
                <a:cubicBezTo>
                  <a:pt x="1425955" y="851822"/>
                  <a:pt x="1346585" y="826587"/>
                  <a:pt x="1157503" y="826405"/>
                </a:cubicBezTo>
                <a:cubicBezTo>
                  <a:pt x="968421" y="826223"/>
                  <a:pt x="811415" y="828296"/>
                  <a:pt x="677562" y="826405"/>
                </a:cubicBezTo>
                <a:cubicBezTo>
                  <a:pt x="543709" y="824514"/>
                  <a:pt x="169484" y="826159"/>
                  <a:pt x="0" y="826405"/>
                </a:cubicBezTo>
                <a:lnTo>
                  <a:pt x="0" y="826405"/>
                </a:lnTo>
                <a:cubicBezTo>
                  <a:pt x="2549" y="547384"/>
                  <a:pt x="-6226" y="414210"/>
                  <a:pt x="0" y="137737"/>
                </a:cubicBezTo>
                <a:cubicBezTo>
                  <a:pt x="-3801" y="54337"/>
                  <a:pt x="73372" y="4208"/>
                  <a:pt x="137737" y="0"/>
                </a:cubicBezTo>
                <a:close/>
              </a:path>
              <a:path w="2960914" h="826405" stroke="0" extrusionOk="0">
                <a:moveTo>
                  <a:pt x="137737" y="0"/>
                </a:moveTo>
                <a:cubicBezTo>
                  <a:pt x="312918" y="-19346"/>
                  <a:pt x="468757" y="-5879"/>
                  <a:pt x="617677" y="0"/>
                </a:cubicBezTo>
                <a:cubicBezTo>
                  <a:pt x="766597" y="5879"/>
                  <a:pt x="947326" y="4312"/>
                  <a:pt x="1125849" y="0"/>
                </a:cubicBezTo>
                <a:cubicBezTo>
                  <a:pt x="1304372" y="-4312"/>
                  <a:pt x="1474444" y="9444"/>
                  <a:pt x="1662253" y="0"/>
                </a:cubicBezTo>
                <a:cubicBezTo>
                  <a:pt x="1850062" y="-9444"/>
                  <a:pt x="1966784" y="-23586"/>
                  <a:pt x="2198656" y="0"/>
                </a:cubicBezTo>
                <a:cubicBezTo>
                  <a:pt x="2430528" y="23586"/>
                  <a:pt x="2666267" y="-12926"/>
                  <a:pt x="2960914" y="0"/>
                </a:cubicBezTo>
                <a:lnTo>
                  <a:pt x="2960914" y="0"/>
                </a:lnTo>
                <a:cubicBezTo>
                  <a:pt x="2946175" y="248926"/>
                  <a:pt x="2982110" y="499432"/>
                  <a:pt x="2960914" y="688668"/>
                </a:cubicBezTo>
                <a:cubicBezTo>
                  <a:pt x="2956338" y="766947"/>
                  <a:pt x="2899008" y="828261"/>
                  <a:pt x="2823177" y="826405"/>
                </a:cubicBezTo>
                <a:cubicBezTo>
                  <a:pt x="2533386" y="811382"/>
                  <a:pt x="2431032" y="822222"/>
                  <a:pt x="2202078" y="826405"/>
                </a:cubicBezTo>
                <a:cubicBezTo>
                  <a:pt x="1973124" y="830588"/>
                  <a:pt x="1800208" y="850214"/>
                  <a:pt x="1637443" y="826405"/>
                </a:cubicBezTo>
                <a:cubicBezTo>
                  <a:pt x="1474678" y="802596"/>
                  <a:pt x="1251278" y="836277"/>
                  <a:pt x="1129271" y="826405"/>
                </a:cubicBezTo>
                <a:cubicBezTo>
                  <a:pt x="1007264" y="816533"/>
                  <a:pt x="792125" y="828888"/>
                  <a:pt x="564635" y="826405"/>
                </a:cubicBezTo>
                <a:cubicBezTo>
                  <a:pt x="337145" y="823922"/>
                  <a:pt x="242997" y="838395"/>
                  <a:pt x="0" y="826405"/>
                </a:cubicBezTo>
                <a:lnTo>
                  <a:pt x="0" y="826405"/>
                </a:lnTo>
                <a:cubicBezTo>
                  <a:pt x="-23483" y="518355"/>
                  <a:pt x="-26616" y="310315"/>
                  <a:pt x="0" y="137737"/>
                </a:cubicBezTo>
                <a:cubicBezTo>
                  <a:pt x="-3606" y="58819"/>
                  <a:pt x="61934" y="-3465"/>
                  <a:pt x="137737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UTM French Vanilla" panose="02040603050506020204" pitchFamily="18" charset="0"/>
              </a:rPr>
              <a:t> 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098" name="TextBox1" r:id="rId2" imgW="5286240" imgH="1638360"/>
        </mc:Choice>
        <mc:Fallback>
          <p:control name="TextBox1" r:id="rId2" imgW="5286240" imgH="163836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C96660C2-ACCC-C2E9-3A03-432FD4617D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43526" y="62893"/>
                  <a:ext cx="5283200" cy="164190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4483489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3073F8-8690-E671-8CBE-C103C98B5F24}"/>
              </a:ext>
            </a:extLst>
          </p:cNvPr>
          <p:cNvGrpSpPr/>
          <p:nvPr/>
        </p:nvGrpSpPr>
        <p:grpSpPr>
          <a:xfrm>
            <a:off x="284304" y="395673"/>
            <a:ext cx="5798127" cy="3135379"/>
            <a:chOff x="457200" y="1176848"/>
            <a:chExt cx="5798127" cy="31353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30D61-15EF-DFF6-BAF3-0856FC8C2B56}"/>
                </a:ext>
              </a:extLst>
            </p:cNvPr>
            <p:cNvGrpSpPr/>
            <p:nvPr/>
          </p:nvGrpSpPr>
          <p:grpSpPr>
            <a:xfrm>
              <a:off x="457200" y="1922318"/>
              <a:ext cx="5798127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5582C51-2E08-CBD1-0A5D-335E62B9C172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dirty="0"/>
                  <a:t>	</a:t>
                </a:r>
                <a:r>
                  <a:rPr lang="en-US" sz="3200" dirty="0" err="1"/>
                  <a:t>Phân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theo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đoạn</a:t>
                </a:r>
                <a:r>
                  <a:rPr lang="en-US" sz="3200" dirty="0"/>
                  <a:t>.</a:t>
                </a:r>
              </a:p>
              <a:p>
                <a:pPr algn="just"/>
                <a:r>
                  <a:rPr lang="en-US" sz="3200" dirty="0"/>
                  <a:t>	</a:t>
                </a:r>
                <a:r>
                  <a:rPr lang="en-US" sz="3200" dirty="0" err="1"/>
                  <a:t>Tất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cả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thành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viên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đều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.</a:t>
                </a:r>
              </a:p>
              <a:p>
                <a:pPr algn="just"/>
                <a:r>
                  <a:rPr lang="en-US" sz="3200" dirty="0"/>
                  <a:t>	</a:t>
                </a:r>
                <a:r>
                  <a:rPr lang="en-US" sz="3200" dirty="0" err="1"/>
                  <a:t>Giải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nghĩa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từ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cùng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nhau</a:t>
                </a:r>
                <a:r>
                  <a:rPr lang="en-US" sz="3200" dirty="0"/>
                  <a:t>.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D32D673-54A4-2A0E-5625-83CD93CC9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07221" y="277089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55963B8-998F-FB1D-F39E-5C4873BE3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07221" y="326833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C83DD59-7515-B279-49ED-62669EEC6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07221" y="3782556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9D3D29-A4D8-87FF-CDE6-39F873C2AB40}"/>
                </a:ext>
              </a:extLst>
            </p:cNvPr>
            <p:cNvSpPr/>
            <p:nvPr/>
          </p:nvSpPr>
          <p:spPr>
            <a:xfrm>
              <a:off x="1756064" y="1176848"/>
              <a:ext cx="3034145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latin typeface="#9Slide05 SVNClementine" panose="020F0502020204030203" pitchFamily="34" charset="0"/>
                </a:rPr>
                <a:t>Yêu</a:t>
              </a:r>
              <a:r>
                <a:rPr lang="en-US" sz="6600" dirty="0">
                  <a:latin typeface="#9Slide05 SVNClementine" panose="020F0502020204030203" pitchFamily="34" charset="0"/>
                </a:rPr>
                <a:t> </a:t>
              </a:r>
              <a:r>
                <a:rPr lang="en-US" sz="6600" dirty="0" err="1">
                  <a:latin typeface="#9Slide05 SVNClementine" panose="020F0502020204030203" pitchFamily="34" charset="0"/>
                </a:rPr>
                <a:t>cầu</a:t>
              </a:r>
              <a:endParaRPr lang="en-US" sz="6600" dirty="0">
                <a:latin typeface="#9Slide05 SVNClementine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4EF09E-19B3-93DF-4838-38F6576CA29C}"/>
              </a:ext>
            </a:extLst>
          </p:cNvPr>
          <p:cNvGrpSpPr/>
          <p:nvPr/>
        </p:nvGrpSpPr>
        <p:grpSpPr>
          <a:xfrm>
            <a:off x="5107875" y="3421253"/>
            <a:ext cx="6840681" cy="3194190"/>
            <a:chOff x="535741" y="1707583"/>
            <a:chExt cx="6840681" cy="31941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664F91-2505-6F4A-C385-50D703275BFC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8DF3CF1-19B9-981B-818B-5A91CC0CA363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to, </a:t>
                </a:r>
                <a:r>
                  <a:rPr lang="en-US" sz="3200" dirty="0" err="1"/>
                  <a:t>rõ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ngắt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nghỉ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chỗ</a:t>
                </a:r>
                <a:r>
                  <a:rPr lang="en-US" sz="3200" dirty="0"/>
                  <a:t>.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932B3A-13BE-A205-AC0D-639D0447C4DE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0C52140-2B9C-1AF0-C067-0326833D11F6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1" name="Picture 20" descr="Icon&#10;&#10;Description automatically generated">
                  <a:extLst>
                    <a:ext uri="{FF2B5EF4-FFF2-40B4-BE49-F238E27FC236}">
                      <a16:creationId xmlns:a16="http://schemas.microsoft.com/office/drawing/2014/main" id="{8E2B0664-AFD6-877C-438C-7F64988CA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2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090FE9E8-405B-37F4-A49A-501C853A5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E3C517CD-C5B8-7BF0-D596-83107C95D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96894A1-0A8A-54BF-5654-02E24CC8B4DA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18" name="Picture 17" descr="Icon&#10;&#10;Description automatically generated">
                  <a:extLst>
                    <a:ext uri="{FF2B5EF4-FFF2-40B4-BE49-F238E27FC236}">
                      <a16:creationId xmlns:a16="http://schemas.microsoft.com/office/drawing/2014/main" id="{962FB1FF-67C8-8D38-3D92-7229CE8E94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9" name="Picture 18" descr="Icon&#10;&#10;Description automatically generated">
                  <a:extLst>
                    <a:ext uri="{FF2B5EF4-FFF2-40B4-BE49-F238E27FC236}">
                      <a16:creationId xmlns:a16="http://schemas.microsoft.com/office/drawing/2014/main" id="{A07D0D4B-817C-57E9-A47F-21DB829207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0" name="Picture 19" descr="Icon&#10;&#10;Description automatically generated">
                  <a:extLst>
                    <a:ext uri="{FF2B5EF4-FFF2-40B4-BE49-F238E27FC236}">
                      <a16:creationId xmlns:a16="http://schemas.microsoft.com/office/drawing/2014/main" id="{191CFF3D-7135-64CE-4D74-BF8BB35B2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E21E7E-833F-7618-04DB-B71746A83192}"/>
                </a:ext>
              </a:extLst>
            </p:cNvPr>
            <p:cNvSpPr/>
            <p:nvPr/>
          </p:nvSpPr>
          <p:spPr>
            <a:xfrm>
              <a:off x="1564441" y="1707583"/>
              <a:ext cx="4783282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#9Slide05 SVNClementine" panose="020F0502020204030203" pitchFamily="34" charset="0"/>
                </a:rPr>
                <a:t>Tiêu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chí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đánh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giá</a:t>
              </a:r>
              <a:endParaRPr lang="en-US" sz="5400" dirty="0">
                <a:latin typeface="#9Slide05 SVNClementine" panose="020F0502020204030203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C9EFB2-3594-2AF1-FE80-1FED422AE6B9}"/>
              </a:ext>
            </a:extLst>
          </p:cNvPr>
          <p:cNvSpPr/>
          <p:nvPr/>
        </p:nvSpPr>
        <p:spPr>
          <a:xfrm>
            <a:off x="5673733" y="323602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nhóm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11FEF378-9A18-89B5-864A-3C7D15B86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30" y="3049363"/>
            <a:ext cx="2977476" cy="3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94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E9DCE70-58D7-55F9-6BF8-D861F30F1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9891" y="1421886"/>
            <a:ext cx="4443795" cy="36177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9E9C15-6701-C76E-2EB4-96E4FBD5739F}"/>
              </a:ext>
            </a:extLst>
          </p:cNvPr>
          <p:cNvSpPr/>
          <p:nvPr/>
        </p:nvSpPr>
        <p:spPr>
          <a:xfrm>
            <a:off x="289643" y="241342"/>
            <a:ext cx="7245824" cy="479824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6D0AE-2ADC-7626-97D7-DFB9F881588F}"/>
              </a:ext>
            </a:extLst>
          </p:cNvPr>
          <p:cNvSpPr txBox="1"/>
          <p:nvPr/>
        </p:nvSpPr>
        <p:spPr>
          <a:xfrm>
            <a:off x="111925" y="240124"/>
            <a:ext cx="7442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0EA59-91B1-7A3F-E73F-52FB9A614E03}"/>
              </a:ext>
            </a:extLst>
          </p:cNvPr>
          <p:cNvSpPr txBox="1"/>
          <p:nvPr/>
        </p:nvSpPr>
        <p:spPr>
          <a:xfrm>
            <a:off x="289643" y="891818"/>
            <a:ext cx="744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Tiếng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Việt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7C8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92A3B-7E10-9222-7F9C-518D1E96106B}"/>
              </a:ext>
            </a:extLst>
          </p:cNvPr>
          <p:cNvSpPr txBox="1"/>
          <p:nvPr/>
        </p:nvSpPr>
        <p:spPr>
          <a:xfrm>
            <a:off x="108314" y="1806321"/>
            <a:ext cx="7427153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Ủ</a:t>
            </a: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4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Ề: 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Á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Ấ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M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Ì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4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89AF1-285E-1F94-2390-ABA3A9B28D27}"/>
              </a:ext>
            </a:extLst>
          </p:cNvPr>
          <p:cNvSpPr txBox="1"/>
          <p:nvPr/>
        </p:nvSpPr>
        <p:spPr>
          <a:xfrm>
            <a:off x="191428" y="2519570"/>
            <a:ext cx="7442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Bài</a:t>
            </a:r>
            <a:r>
              <a:rPr lang="en-US" sz="5400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4 – </a:t>
            </a:r>
            <a:r>
              <a:rPr lang="en-US" sz="5400" dirty="0" err="1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Tiết</a:t>
            </a:r>
            <a:r>
              <a:rPr lang="en-US" sz="5400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1</a:t>
            </a:r>
          </a:p>
          <a:p>
            <a:pPr algn="ctr"/>
            <a:r>
              <a:rPr lang="en-US" sz="7200" dirty="0" err="1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Thuyền</a:t>
            </a:r>
            <a:r>
              <a:rPr lang="en-US" sz="7200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7200" dirty="0" err="1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giấy</a:t>
            </a:r>
            <a:endParaRPr lang="en-US" sz="7200" dirty="0">
              <a:ln w="19050"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41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2.59259E-6 L -1.45833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7.40741E-7 L -3.541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04EF09E-19B3-93DF-4838-38F6576CA29C}"/>
              </a:ext>
            </a:extLst>
          </p:cNvPr>
          <p:cNvGrpSpPr/>
          <p:nvPr/>
        </p:nvGrpSpPr>
        <p:grpSpPr>
          <a:xfrm>
            <a:off x="4949846" y="1570681"/>
            <a:ext cx="6840681" cy="3194190"/>
            <a:chOff x="535741" y="1707583"/>
            <a:chExt cx="6840681" cy="31941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664F91-2505-6F4A-C385-50D703275BFC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8DF3CF1-19B9-981B-818B-5A91CC0CA363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to, </a:t>
                </a:r>
                <a:r>
                  <a:rPr lang="en-US" sz="3200" dirty="0" err="1"/>
                  <a:t>rõ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ngắt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nghỉ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chỗ</a:t>
                </a:r>
                <a:r>
                  <a:rPr lang="en-US" sz="3200" dirty="0"/>
                  <a:t>.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932B3A-13BE-A205-AC0D-639D0447C4DE}"/>
                  </a:ext>
                </a:extLst>
              </p:cNvPr>
              <p:cNvGrpSpPr/>
              <p:nvPr/>
            </p:nvGrpSpPr>
            <p:grpSpPr>
              <a:xfrm>
                <a:off x="7848306" y="4505769"/>
                <a:ext cx="1916933" cy="698087"/>
                <a:chOff x="7938042" y="4498699"/>
                <a:chExt cx="2135833" cy="786591"/>
              </a:xfrm>
              <a:grpFill/>
            </p:grpSpPr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2" y="4498699"/>
                  <a:ext cx="769440" cy="76944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4193" y="4515849"/>
                  <a:ext cx="769440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4434" y="4505856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0C52140-2B9C-1AF0-C067-0326833D11F6}"/>
                  </a:ext>
                </a:extLst>
              </p:cNvPr>
              <p:cNvGrpSpPr/>
              <p:nvPr/>
            </p:nvGrpSpPr>
            <p:grpSpPr>
              <a:xfrm>
                <a:off x="7843282" y="5133562"/>
                <a:ext cx="1935526" cy="692431"/>
                <a:chOff x="7872868" y="4435004"/>
                <a:chExt cx="2216677" cy="790399"/>
              </a:xfrm>
              <a:grpFill/>
            </p:grpSpPr>
            <p:pic>
              <p:nvPicPr>
                <p:cNvPr id="21" name="Picture 20" descr="Icon&#10;&#10;Description automatically generated">
                  <a:extLst>
                    <a:ext uri="{FF2B5EF4-FFF2-40B4-BE49-F238E27FC236}">
                      <a16:creationId xmlns:a16="http://schemas.microsoft.com/office/drawing/2014/main" id="{8E2B0664-AFD6-877C-438C-7F64988CA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2868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2" name="Picture 21" descr="Icon&#10;&#10;Description automatically generated">
                  <a:extLst>
                    <a:ext uri="{FF2B5EF4-FFF2-40B4-BE49-F238E27FC236}">
                      <a16:creationId xmlns:a16="http://schemas.microsoft.com/office/drawing/2014/main" id="{090FE9E8-405B-37F4-A49A-501C853A5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3409" y="4435004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22" descr="Icon&#10;&#10;Description automatically generated">
                  <a:extLst>
                    <a:ext uri="{FF2B5EF4-FFF2-40B4-BE49-F238E27FC236}">
                      <a16:creationId xmlns:a16="http://schemas.microsoft.com/office/drawing/2014/main" id="{E3C517CD-C5B8-7BF0-D596-83107C95D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20105" y="4455962"/>
                  <a:ext cx="769440" cy="769441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96894A1-0A8A-54BF-5654-02E24CC8B4DA}"/>
                  </a:ext>
                </a:extLst>
              </p:cNvPr>
              <p:cNvGrpSpPr/>
              <p:nvPr/>
            </p:nvGrpSpPr>
            <p:grpSpPr>
              <a:xfrm>
                <a:off x="10125528" y="5659583"/>
                <a:ext cx="1915391" cy="682868"/>
                <a:chOff x="7935191" y="4561610"/>
                <a:chExt cx="2134115" cy="769441"/>
              </a:xfrm>
              <a:grpFill/>
            </p:grpSpPr>
            <p:pic>
              <p:nvPicPr>
                <p:cNvPr id="18" name="Picture 17" descr="Icon&#10;&#10;Description automatically generated">
                  <a:extLst>
                    <a:ext uri="{FF2B5EF4-FFF2-40B4-BE49-F238E27FC236}">
                      <a16:creationId xmlns:a16="http://schemas.microsoft.com/office/drawing/2014/main" id="{962FB1FF-67C8-8D38-3D92-7229CE8E94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191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9" name="Picture 18" descr="Icon&#10;&#10;Description automatically generated">
                  <a:extLst>
                    <a:ext uri="{FF2B5EF4-FFF2-40B4-BE49-F238E27FC236}">
                      <a16:creationId xmlns:a16="http://schemas.microsoft.com/office/drawing/2014/main" id="{A07D0D4B-817C-57E9-A47F-21DB829207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7528" y="4561610"/>
                  <a:ext cx="769441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0" name="Picture 19" descr="Icon&#10;&#10;Description automatically generated">
                  <a:extLst>
                    <a:ext uri="{FF2B5EF4-FFF2-40B4-BE49-F238E27FC236}">
                      <a16:creationId xmlns:a16="http://schemas.microsoft.com/office/drawing/2014/main" id="{191CFF3D-7135-64CE-4D74-BF8BB35B2C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99865" y="4561610"/>
                  <a:ext cx="769441" cy="769441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E21E7E-833F-7618-04DB-B71746A83192}"/>
                </a:ext>
              </a:extLst>
            </p:cNvPr>
            <p:cNvSpPr/>
            <p:nvPr/>
          </p:nvSpPr>
          <p:spPr>
            <a:xfrm>
              <a:off x="1564441" y="1707583"/>
              <a:ext cx="4783282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#9Slide05 SVNClementine" panose="020F0502020204030203" pitchFamily="34" charset="0"/>
                </a:rPr>
                <a:t>Tiêu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chí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đánh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giá</a:t>
              </a:r>
              <a:endParaRPr lang="en-US" sz="5400" dirty="0">
                <a:latin typeface="#9Slide05 SVNClementine" panose="020F0502020204030203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C9EFB2-3594-2AF1-FE80-1FED422AE6B9}"/>
              </a:ext>
            </a:extLst>
          </p:cNvPr>
          <p:cNvSpPr/>
          <p:nvPr/>
        </p:nvSpPr>
        <p:spPr>
          <a:xfrm>
            <a:off x="4949846" y="315124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trước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lớp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80C86-C24D-556E-E3D4-0B4324565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3" y="661736"/>
            <a:ext cx="4179012" cy="52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01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D33DE4-FC11-0CF6-2F5E-469DFF0D7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6" y="1399690"/>
            <a:ext cx="3625786" cy="447117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C8A7049-CA4C-31A6-CBC3-31AFD6DAB441}"/>
              </a:ext>
            </a:extLst>
          </p:cNvPr>
          <p:cNvSpPr/>
          <p:nvPr/>
        </p:nvSpPr>
        <p:spPr>
          <a:xfrm>
            <a:off x="5373538" y="1490208"/>
            <a:ext cx="5508270" cy="2145070"/>
          </a:xfrm>
          <a:custGeom>
            <a:avLst/>
            <a:gdLst>
              <a:gd name="connsiteX0" fmla="*/ 0 w 5508270"/>
              <a:gd name="connsiteY0" fmla="*/ 357519 h 2145070"/>
              <a:gd name="connsiteX1" fmla="*/ 357519 w 5508270"/>
              <a:gd name="connsiteY1" fmla="*/ 0 h 2145070"/>
              <a:gd name="connsiteX2" fmla="*/ 918045 w 5508270"/>
              <a:gd name="connsiteY2" fmla="*/ 0 h 2145070"/>
              <a:gd name="connsiteX3" fmla="*/ 918045 w 5508270"/>
              <a:gd name="connsiteY3" fmla="*/ 0 h 2145070"/>
              <a:gd name="connsiteX4" fmla="*/ 2295113 w 5508270"/>
              <a:gd name="connsiteY4" fmla="*/ 0 h 2145070"/>
              <a:gd name="connsiteX5" fmla="*/ 5150751 w 5508270"/>
              <a:gd name="connsiteY5" fmla="*/ 0 h 2145070"/>
              <a:gd name="connsiteX6" fmla="*/ 5508270 w 5508270"/>
              <a:gd name="connsiteY6" fmla="*/ 357519 h 2145070"/>
              <a:gd name="connsiteX7" fmla="*/ 5508270 w 5508270"/>
              <a:gd name="connsiteY7" fmla="*/ 1251291 h 2145070"/>
              <a:gd name="connsiteX8" fmla="*/ 5508270 w 5508270"/>
              <a:gd name="connsiteY8" fmla="*/ 1251291 h 2145070"/>
              <a:gd name="connsiteX9" fmla="*/ 5508270 w 5508270"/>
              <a:gd name="connsiteY9" fmla="*/ 1787558 h 2145070"/>
              <a:gd name="connsiteX10" fmla="*/ 5508270 w 5508270"/>
              <a:gd name="connsiteY10" fmla="*/ 1787551 h 2145070"/>
              <a:gd name="connsiteX11" fmla="*/ 5150751 w 5508270"/>
              <a:gd name="connsiteY11" fmla="*/ 2145070 h 2145070"/>
              <a:gd name="connsiteX12" fmla="*/ 2295113 w 5508270"/>
              <a:gd name="connsiteY12" fmla="*/ 2145070 h 2145070"/>
              <a:gd name="connsiteX13" fmla="*/ 918045 w 5508270"/>
              <a:gd name="connsiteY13" fmla="*/ 2145070 h 2145070"/>
              <a:gd name="connsiteX14" fmla="*/ 918045 w 5508270"/>
              <a:gd name="connsiteY14" fmla="*/ 2145070 h 2145070"/>
              <a:gd name="connsiteX15" fmla="*/ 357519 w 5508270"/>
              <a:gd name="connsiteY15" fmla="*/ 2145070 h 2145070"/>
              <a:gd name="connsiteX16" fmla="*/ 0 w 5508270"/>
              <a:gd name="connsiteY16" fmla="*/ 1787551 h 2145070"/>
              <a:gd name="connsiteX17" fmla="*/ 0 w 5508270"/>
              <a:gd name="connsiteY17" fmla="*/ 1787558 h 2145070"/>
              <a:gd name="connsiteX18" fmla="*/ -715634 w 5508270"/>
              <a:gd name="connsiteY18" fmla="*/ 2046804 h 2145070"/>
              <a:gd name="connsiteX19" fmla="*/ 0 w 5508270"/>
              <a:gd name="connsiteY19" fmla="*/ 1251291 h 2145070"/>
              <a:gd name="connsiteX20" fmla="*/ 0 w 5508270"/>
              <a:gd name="connsiteY20" fmla="*/ 357519 h 21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8270" h="2145070" fill="none" extrusionOk="0">
                <a:moveTo>
                  <a:pt x="0" y="357519"/>
                </a:moveTo>
                <a:cubicBezTo>
                  <a:pt x="-11071" y="147275"/>
                  <a:pt x="165766" y="-3808"/>
                  <a:pt x="357519" y="0"/>
                </a:cubicBezTo>
                <a:cubicBezTo>
                  <a:pt x="537193" y="-719"/>
                  <a:pt x="857442" y="20168"/>
                  <a:pt x="918045" y="0"/>
                </a:cubicBezTo>
                <a:lnTo>
                  <a:pt x="918045" y="0"/>
                </a:lnTo>
                <a:cubicBezTo>
                  <a:pt x="1317866" y="105940"/>
                  <a:pt x="1880404" y="-24572"/>
                  <a:pt x="2295113" y="0"/>
                </a:cubicBezTo>
                <a:cubicBezTo>
                  <a:pt x="3548881" y="80205"/>
                  <a:pt x="4171034" y="108693"/>
                  <a:pt x="5150751" y="0"/>
                </a:cubicBezTo>
                <a:cubicBezTo>
                  <a:pt x="5335988" y="22949"/>
                  <a:pt x="5513477" y="181937"/>
                  <a:pt x="5508270" y="357519"/>
                </a:cubicBezTo>
                <a:cubicBezTo>
                  <a:pt x="5472757" y="599499"/>
                  <a:pt x="5539330" y="893387"/>
                  <a:pt x="5508270" y="1251291"/>
                </a:cubicBezTo>
                <a:lnTo>
                  <a:pt x="5508270" y="1251291"/>
                </a:lnTo>
                <a:cubicBezTo>
                  <a:pt x="5508291" y="1440337"/>
                  <a:pt x="5528183" y="1649633"/>
                  <a:pt x="5508270" y="1787558"/>
                </a:cubicBezTo>
                <a:lnTo>
                  <a:pt x="5508270" y="1787551"/>
                </a:lnTo>
                <a:cubicBezTo>
                  <a:pt x="5488645" y="1957312"/>
                  <a:pt x="5371251" y="2163274"/>
                  <a:pt x="5150751" y="2145070"/>
                </a:cubicBezTo>
                <a:cubicBezTo>
                  <a:pt x="4094550" y="2222038"/>
                  <a:pt x="2634726" y="2155711"/>
                  <a:pt x="2295113" y="2145070"/>
                </a:cubicBezTo>
                <a:cubicBezTo>
                  <a:pt x="1786731" y="2244031"/>
                  <a:pt x="1322381" y="2034675"/>
                  <a:pt x="918045" y="2145070"/>
                </a:cubicBezTo>
                <a:lnTo>
                  <a:pt x="918045" y="2145070"/>
                </a:lnTo>
                <a:cubicBezTo>
                  <a:pt x="650540" y="2190196"/>
                  <a:pt x="614313" y="2175995"/>
                  <a:pt x="357519" y="2145070"/>
                </a:cubicBezTo>
                <a:cubicBezTo>
                  <a:pt x="191837" y="2138739"/>
                  <a:pt x="4132" y="1979296"/>
                  <a:pt x="0" y="1787551"/>
                </a:cubicBezTo>
                <a:lnTo>
                  <a:pt x="0" y="1787558"/>
                </a:lnTo>
                <a:cubicBezTo>
                  <a:pt x="-337768" y="1966434"/>
                  <a:pt x="-606165" y="2014862"/>
                  <a:pt x="-715634" y="2046804"/>
                </a:cubicBezTo>
                <a:cubicBezTo>
                  <a:pt x="-563297" y="1743609"/>
                  <a:pt x="-344721" y="1519280"/>
                  <a:pt x="0" y="1251291"/>
                </a:cubicBezTo>
                <a:cubicBezTo>
                  <a:pt x="65867" y="1037539"/>
                  <a:pt x="53815" y="576165"/>
                  <a:pt x="0" y="357519"/>
                </a:cubicBezTo>
                <a:close/>
              </a:path>
              <a:path w="5508270" h="2145070" stroke="0" extrusionOk="0">
                <a:moveTo>
                  <a:pt x="0" y="357519"/>
                </a:moveTo>
                <a:cubicBezTo>
                  <a:pt x="-18070" y="129971"/>
                  <a:pt x="163100" y="-5004"/>
                  <a:pt x="357519" y="0"/>
                </a:cubicBezTo>
                <a:cubicBezTo>
                  <a:pt x="486459" y="-31665"/>
                  <a:pt x="762365" y="14416"/>
                  <a:pt x="918045" y="0"/>
                </a:cubicBezTo>
                <a:lnTo>
                  <a:pt x="918045" y="0"/>
                </a:lnTo>
                <a:cubicBezTo>
                  <a:pt x="1287253" y="-89252"/>
                  <a:pt x="1744490" y="100943"/>
                  <a:pt x="2295113" y="0"/>
                </a:cubicBezTo>
                <a:cubicBezTo>
                  <a:pt x="3420326" y="3200"/>
                  <a:pt x="4044620" y="-87910"/>
                  <a:pt x="5150751" y="0"/>
                </a:cubicBezTo>
                <a:cubicBezTo>
                  <a:pt x="5344651" y="12239"/>
                  <a:pt x="5506907" y="166423"/>
                  <a:pt x="5508270" y="357519"/>
                </a:cubicBezTo>
                <a:cubicBezTo>
                  <a:pt x="5588284" y="730588"/>
                  <a:pt x="5472787" y="1120786"/>
                  <a:pt x="5508270" y="1251291"/>
                </a:cubicBezTo>
                <a:lnTo>
                  <a:pt x="5508270" y="1251291"/>
                </a:lnTo>
                <a:cubicBezTo>
                  <a:pt x="5494317" y="1378895"/>
                  <a:pt x="5550915" y="1526822"/>
                  <a:pt x="5508270" y="1787558"/>
                </a:cubicBezTo>
                <a:lnTo>
                  <a:pt x="5508270" y="1787551"/>
                </a:lnTo>
                <a:cubicBezTo>
                  <a:pt x="5506495" y="1987877"/>
                  <a:pt x="5352064" y="2159482"/>
                  <a:pt x="5150751" y="2145070"/>
                </a:cubicBezTo>
                <a:cubicBezTo>
                  <a:pt x="4682178" y="2000155"/>
                  <a:pt x="3045710" y="2089132"/>
                  <a:pt x="2295113" y="2145070"/>
                </a:cubicBezTo>
                <a:cubicBezTo>
                  <a:pt x="2029583" y="2168984"/>
                  <a:pt x="1130809" y="2212544"/>
                  <a:pt x="918045" y="2145070"/>
                </a:cubicBezTo>
                <a:lnTo>
                  <a:pt x="918045" y="2145070"/>
                </a:lnTo>
                <a:cubicBezTo>
                  <a:pt x="861242" y="2138495"/>
                  <a:pt x="460591" y="2117198"/>
                  <a:pt x="357519" y="2145070"/>
                </a:cubicBezTo>
                <a:cubicBezTo>
                  <a:pt x="171654" y="2182242"/>
                  <a:pt x="2467" y="1980758"/>
                  <a:pt x="0" y="1787551"/>
                </a:cubicBezTo>
                <a:lnTo>
                  <a:pt x="0" y="1787558"/>
                </a:lnTo>
                <a:cubicBezTo>
                  <a:pt x="-239708" y="1876889"/>
                  <a:pt x="-462806" y="1902429"/>
                  <a:pt x="-715634" y="2046804"/>
                </a:cubicBezTo>
                <a:cubicBezTo>
                  <a:pt x="-301619" y="1725697"/>
                  <a:pt x="-77571" y="1392818"/>
                  <a:pt x="0" y="1251291"/>
                </a:cubicBezTo>
                <a:cubicBezTo>
                  <a:pt x="13988" y="1140577"/>
                  <a:pt x="13503" y="736033"/>
                  <a:pt x="0" y="3575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910907648">
                  <a:prstGeom prst="wedgeRoundRectCallout">
                    <a:avLst>
                      <a:gd name="adj1" fmla="val -62992"/>
                      <a:gd name="adj2" fmla="val 4541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“</a:t>
            </a:r>
            <a:r>
              <a:rPr lang="en-US" sz="3200" b="1" dirty="0" err="1"/>
              <a:t>Thuyền</a:t>
            </a:r>
            <a:r>
              <a:rPr lang="en-US" sz="3200" b="1" dirty="0"/>
              <a:t> </a:t>
            </a:r>
            <a:r>
              <a:rPr lang="en-US" sz="3200" b="1" dirty="0" err="1"/>
              <a:t>giấy</a:t>
            </a:r>
            <a:r>
              <a:rPr lang="en-US" sz="3200" b="1" dirty="0"/>
              <a:t>”,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chưa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nghĩa</a:t>
            </a:r>
            <a:r>
              <a:rPr lang="en-US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3365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3AFC8B5A-1469-25FF-2115-DB35E52AA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90" y="0"/>
            <a:ext cx="3451878" cy="4829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0CCCC1-F9CA-6778-1FC2-B58F865A5FC4}"/>
              </a:ext>
            </a:extLst>
          </p:cNvPr>
          <p:cNvSpPr txBox="1"/>
          <p:nvPr/>
        </p:nvSpPr>
        <p:spPr>
          <a:xfrm>
            <a:off x="348343" y="119744"/>
            <a:ext cx="7565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Giải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thích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nghĩa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từ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khó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hiểu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anose="020406030505060202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A51AE13F-0A04-5795-4B7C-F972DA7DF055}"/>
              </a:ext>
            </a:extLst>
          </p:cNvPr>
          <p:cNvSpPr/>
          <p:nvPr/>
        </p:nvSpPr>
        <p:spPr>
          <a:xfrm>
            <a:off x="348343" y="1413893"/>
            <a:ext cx="2438400" cy="686615"/>
          </a:xfrm>
          <a:custGeom>
            <a:avLst/>
            <a:gdLst>
              <a:gd name="connsiteX0" fmla="*/ 114438 w 2438400"/>
              <a:gd name="connsiteY0" fmla="*/ 0 h 686615"/>
              <a:gd name="connsiteX1" fmla="*/ 625710 w 2438400"/>
              <a:gd name="connsiteY1" fmla="*/ 0 h 686615"/>
              <a:gd name="connsiteX2" fmla="*/ 1229940 w 2438400"/>
              <a:gd name="connsiteY2" fmla="*/ 0 h 686615"/>
              <a:gd name="connsiteX3" fmla="*/ 1834170 w 2438400"/>
              <a:gd name="connsiteY3" fmla="*/ 0 h 686615"/>
              <a:gd name="connsiteX4" fmla="*/ 2438400 w 2438400"/>
              <a:gd name="connsiteY4" fmla="*/ 0 h 686615"/>
              <a:gd name="connsiteX5" fmla="*/ 2438400 w 2438400"/>
              <a:gd name="connsiteY5" fmla="*/ 0 h 686615"/>
              <a:gd name="connsiteX6" fmla="*/ 2438400 w 2438400"/>
              <a:gd name="connsiteY6" fmla="*/ 572177 h 686615"/>
              <a:gd name="connsiteX7" fmla="*/ 2323962 w 2438400"/>
              <a:gd name="connsiteY7" fmla="*/ 686615 h 686615"/>
              <a:gd name="connsiteX8" fmla="*/ 1742972 w 2438400"/>
              <a:gd name="connsiteY8" fmla="*/ 686615 h 686615"/>
              <a:gd name="connsiteX9" fmla="*/ 1185221 w 2438400"/>
              <a:gd name="connsiteY9" fmla="*/ 686615 h 686615"/>
              <a:gd name="connsiteX10" fmla="*/ 627470 w 2438400"/>
              <a:gd name="connsiteY10" fmla="*/ 686615 h 686615"/>
              <a:gd name="connsiteX11" fmla="*/ 0 w 2438400"/>
              <a:gd name="connsiteY11" fmla="*/ 686615 h 686615"/>
              <a:gd name="connsiteX12" fmla="*/ 0 w 2438400"/>
              <a:gd name="connsiteY12" fmla="*/ 686615 h 686615"/>
              <a:gd name="connsiteX13" fmla="*/ 0 w 2438400"/>
              <a:gd name="connsiteY13" fmla="*/ 114438 h 686615"/>
              <a:gd name="connsiteX14" fmla="*/ 114438 w 2438400"/>
              <a:gd name="connsiteY14" fmla="*/ 0 h 68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686615" fill="none" extrusionOk="0">
                <a:moveTo>
                  <a:pt x="114438" y="0"/>
                </a:moveTo>
                <a:cubicBezTo>
                  <a:pt x="268780" y="4178"/>
                  <a:pt x="520098" y="7098"/>
                  <a:pt x="625710" y="0"/>
                </a:cubicBezTo>
                <a:cubicBezTo>
                  <a:pt x="731322" y="-7098"/>
                  <a:pt x="977063" y="22866"/>
                  <a:pt x="1229940" y="0"/>
                </a:cubicBezTo>
                <a:cubicBezTo>
                  <a:pt x="1482817" y="-22866"/>
                  <a:pt x="1691980" y="23048"/>
                  <a:pt x="1834170" y="0"/>
                </a:cubicBezTo>
                <a:cubicBezTo>
                  <a:pt x="1976360" y="-23048"/>
                  <a:pt x="2245918" y="19527"/>
                  <a:pt x="2438400" y="0"/>
                </a:cubicBezTo>
                <a:lnTo>
                  <a:pt x="2438400" y="0"/>
                </a:lnTo>
                <a:cubicBezTo>
                  <a:pt x="2458169" y="123380"/>
                  <a:pt x="2452887" y="310680"/>
                  <a:pt x="2438400" y="572177"/>
                </a:cubicBezTo>
                <a:cubicBezTo>
                  <a:pt x="2438763" y="633752"/>
                  <a:pt x="2388773" y="692219"/>
                  <a:pt x="2323962" y="686615"/>
                </a:cubicBezTo>
                <a:cubicBezTo>
                  <a:pt x="2188959" y="679973"/>
                  <a:pt x="2027173" y="688855"/>
                  <a:pt x="1742972" y="686615"/>
                </a:cubicBezTo>
                <a:cubicBezTo>
                  <a:pt x="1458771" y="684376"/>
                  <a:pt x="1343914" y="706809"/>
                  <a:pt x="1185221" y="686615"/>
                </a:cubicBezTo>
                <a:cubicBezTo>
                  <a:pt x="1026528" y="666421"/>
                  <a:pt x="905701" y="693288"/>
                  <a:pt x="627470" y="686615"/>
                </a:cubicBezTo>
                <a:cubicBezTo>
                  <a:pt x="349239" y="679942"/>
                  <a:pt x="248686" y="690647"/>
                  <a:pt x="0" y="686615"/>
                </a:cubicBezTo>
                <a:lnTo>
                  <a:pt x="0" y="686615"/>
                </a:lnTo>
                <a:cubicBezTo>
                  <a:pt x="-13125" y="539677"/>
                  <a:pt x="2327" y="324441"/>
                  <a:pt x="0" y="114438"/>
                </a:cubicBezTo>
                <a:cubicBezTo>
                  <a:pt x="4965" y="46929"/>
                  <a:pt x="51691" y="-2033"/>
                  <a:pt x="114438" y="0"/>
                </a:cubicBezTo>
                <a:close/>
              </a:path>
              <a:path w="2438400" h="686615" stroke="0" extrusionOk="0">
                <a:moveTo>
                  <a:pt x="114438" y="0"/>
                </a:moveTo>
                <a:cubicBezTo>
                  <a:pt x="327318" y="14208"/>
                  <a:pt x="490779" y="17462"/>
                  <a:pt x="625710" y="0"/>
                </a:cubicBezTo>
                <a:cubicBezTo>
                  <a:pt x="760641" y="-17462"/>
                  <a:pt x="932773" y="-24493"/>
                  <a:pt x="1160221" y="0"/>
                </a:cubicBezTo>
                <a:cubicBezTo>
                  <a:pt x="1387669" y="24493"/>
                  <a:pt x="1452830" y="-7464"/>
                  <a:pt x="1717972" y="0"/>
                </a:cubicBezTo>
                <a:cubicBezTo>
                  <a:pt x="1983114" y="7464"/>
                  <a:pt x="2147864" y="-11554"/>
                  <a:pt x="2438400" y="0"/>
                </a:cubicBezTo>
                <a:lnTo>
                  <a:pt x="2438400" y="0"/>
                </a:lnTo>
                <a:cubicBezTo>
                  <a:pt x="2447875" y="136005"/>
                  <a:pt x="2420323" y="349336"/>
                  <a:pt x="2438400" y="572177"/>
                </a:cubicBezTo>
                <a:cubicBezTo>
                  <a:pt x="2439467" y="636737"/>
                  <a:pt x="2383420" y="682113"/>
                  <a:pt x="2323962" y="686615"/>
                </a:cubicBezTo>
                <a:cubicBezTo>
                  <a:pt x="2107298" y="708855"/>
                  <a:pt x="1920151" y="676508"/>
                  <a:pt x="1789451" y="686615"/>
                </a:cubicBezTo>
                <a:cubicBezTo>
                  <a:pt x="1658751" y="696722"/>
                  <a:pt x="1312911" y="687705"/>
                  <a:pt x="1161981" y="686615"/>
                </a:cubicBezTo>
                <a:cubicBezTo>
                  <a:pt x="1011051" y="685526"/>
                  <a:pt x="829265" y="658281"/>
                  <a:pt x="580991" y="686615"/>
                </a:cubicBezTo>
                <a:cubicBezTo>
                  <a:pt x="332717" y="714950"/>
                  <a:pt x="270709" y="689951"/>
                  <a:pt x="0" y="686615"/>
                </a:cubicBezTo>
                <a:lnTo>
                  <a:pt x="0" y="686615"/>
                </a:lnTo>
                <a:cubicBezTo>
                  <a:pt x="-16070" y="465102"/>
                  <a:pt x="-20185" y="324425"/>
                  <a:pt x="0" y="114438"/>
                </a:cubicBezTo>
                <a:cubicBezTo>
                  <a:pt x="13816" y="48168"/>
                  <a:pt x="47150" y="-6962"/>
                  <a:pt x="114438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000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93FBDC2-4BBD-1BAE-676A-CE0875D930E1}"/>
              </a:ext>
            </a:extLst>
          </p:cNvPr>
          <p:cNvSpPr/>
          <p:nvPr/>
        </p:nvSpPr>
        <p:spPr>
          <a:xfrm>
            <a:off x="348343" y="4910708"/>
            <a:ext cx="2438400" cy="686615"/>
          </a:xfrm>
          <a:custGeom>
            <a:avLst/>
            <a:gdLst>
              <a:gd name="connsiteX0" fmla="*/ 114438 w 2438400"/>
              <a:gd name="connsiteY0" fmla="*/ 0 h 686615"/>
              <a:gd name="connsiteX1" fmla="*/ 625710 w 2438400"/>
              <a:gd name="connsiteY1" fmla="*/ 0 h 686615"/>
              <a:gd name="connsiteX2" fmla="*/ 1229940 w 2438400"/>
              <a:gd name="connsiteY2" fmla="*/ 0 h 686615"/>
              <a:gd name="connsiteX3" fmla="*/ 1834170 w 2438400"/>
              <a:gd name="connsiteY3" fmla="*/ 0 h 686615"/>
              <a:gd name="connsiteX4" fmla="*/ 2438400 w 2438400"/>
              <a:gd name="connsiteY4" fmla="*/ 0 h 686615"/>
              <a:gd name="connsiteX5" fmla="*/ 2438400 w 2438400"/>
              <a:gd name="connsiteY5" fmla="*/ 0 h 686615"/>
              <a:gd name="connsiteX6" fmla="*/ 2438400 w 2438400"/>
              <a:gd name="connsiteY6" fmla="*/ 572177 h 686615"/>
              <a:gd name="connsiteX7" fmla="*/ 2323962 w 2438400"/>
              <a:gd name="connsiteY7" fmla="*/ 686615 h 686615"/>
              <a:gd name="connsiteX8" fmla="*/ 1742972 w 2438400"/>
              <a:gd name="connsiteY8" fmla="*/ 686615 h 686615"/>
              <a:gd name="connsiteX9" fmla="*/ 1185221 w 2438400"/>
              <a:gd name="connsiteY9" fmla="*/ 686615 h 686615"/>
              <a:gd name="connsiteX10" fmla="*/ 627470 w 2438400"/>
              <a:gd name="connsiteY10" fmla="*/ 686615 h 686615"/>
              <a:gd name="connsiteX11" fmla="*/ 0 w 2438400"/>
              <a:gd name="connsiteY11" fmla="*/ 686615 h 686615"/>
              <a:gd name="connsiteX12" fmla="*/ 0 w 2438400"/>
              <a:gd name="connsiteY12" fmla="*/ 686615 h 686615"/>
              <a:gd name="connsiteX13" fmla="*/ 0 w 2438400"/>
              <a:gd name="connsiteY13" fmla="*/ 114438 h 686615"/>
              <a:gd name="connsiteX14" fmla="*/ 114438 w 2438400"/>
              <a:gd name="connsiteY14" fmla="*/ 0 h 68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686615" fill="none" extrusionOk="0">
                <a:moveTo>
                  <a:pt x="114438" y="0"/>
                </a:moveTo>
                <a:cubicBezTo>
                  <a:pt x="268780" y="4178"/>
                  <a:pt x="520098" y="7098"/>
                  <a:pt x="625710" y="0"/>
                </a:cubicBezTo>
                <a:cubicBezTo>
                  <a:pt x="731322" y="-7098"/>
                  <a:pt x="977063" y="22866"/>
                  <a:pt x="1229940" y="0"/>
                </a:cubicBezTo>
                <a:cubicBezTo>
                  <a:pt x="1482817" y="-22866"/>
                  <a:pt x="1691980" y="23048"/>
                  <a:pt x="1834170" y="0"/>
                </a:cubicBezTo>
                <a:cubicBezTo>
                  <a:pt x="1976360" y="-23048"/>
                  <a:pt x="2245918" y="19527"/>
                  <a:pt x="2438400" y="0"/>
                </a:cubicBezTo>
                <a:lnTo>
                  <a:pt x="2438400" y="0"/>
                </a:lnTo>
                <a:cubicBezTo>
                  <a:pt x="2458169" y="123380"/>
                  <a:pt x="2452887" y="310680"/>
                  <a:pt x="2438400" y="572177"/>
                </a:cubicBezTo>
                <a:cubicBezTo>
                  <a:pt x="2438763" y="633752"/>
                  <a:pt x="2388773" y="692219"/>
                  <a:pt x="2323962" y="686615"/>
                </a:cubicBezTo>
                <a:cubicBezTo>
                  <a:pt x="2188959" y="679973"/>
                  <a:pt x="2027173" y="688855"/>
                  <a:pt x="1742972" y="686615"/>
                </a:cubicBezTo>
                <a:cubicBezTo>
                  <a:pt x="1458771" y="684376"/>
                  <a:pt x="1343914" y="706809"/>
                  <a:pt x="1185221" y="686615"/>
                </a:cubicBezTo>
                <a:cubicBezTo>
                  <a:pt x="1026528" y="666421"/>
                  <a:pt x="905701" y="693288"/>
                  <a:pt x="627470" y="686615"/>
                </a:cubicBezTo>
                <a:cubicBezTo>
                  <a:pt x="349239" y="679942"/>
                  <a:pt x="248686" y="690647"/>
                  <a:pt x="0" y="686615"/>
                </a:cubicBezTo>
                <a:lnTo>
                  <a:pt x="0" y="686615"/>
                </a:lnTo>
                <a:cubicBezTo>
                  <a:pt x="-13125" y="539677"/>
                  <a:pt x="2327" y="324441"/>
                  <a:pt x="0" y="114438"/>
                </a:cubicBezTo>
                <a:cubicBezTo>
                  <a:pt x="4965" y="46929"/>
                  <a:pt x="51691" y="-2033"/>
                  <a:pt x="114438" y="0"/>
                </a:cubicBezTo>
                <a:close/>
              </a:path>
              <a:path w="2438400" h="686615" stroke="0" extrusionOk="0">
                <a:moveTo>
                  <a:pt x="114438" y="0"/>
                </a:moveTo>
                <a:cubicBezTo>
                  <a:pt x="327318" y="14208"/>
                  <a:pt x="490779" y="17462"/>
                  <a:pt x="625710" y="0"/>
                </a:cubicBezTo>
                <a:cubicBezTo>
                  <a:pt x="760641" y="-17462"/>
                  <a:pt x="932773" y="-24493"/>
                  <a:pt x="1160221" y="0"/>
                </a:cubicBezTo>
                <a:cubicBezTo>
                  <a:pt x="1387669" y="24493"/>
                  <a:pt x="1452830" y="-7464"/>
                  <a:pt x="1717972" y="0"/>
                </a:cubicBezTo>
                <a:cubicBezTo>
                  <a:pt x="1983114" y="7464"/>
                  <a:pt x="2147864" y="-11554"/>
                  <a:pt x="2438400" y="0"/>
                </a:cubicBezTo>
                <a:lnTo>
                  <a:pt x="2438400" y="0"/>
                </a:lnTo>
                <a:cubicBezTo>
                  <a:pt x="2447875" y="136005"/>
                  <a:pt x="2420323" y="349336"/>
                  <a:pt x="2438400" y="572177"/>
                </a:cubicBezTo>
                <a:cubicBezTo>
                  <a:pt x="2439467" y="636737"/>
                  <a:pt x="2383420" y="682113"/>
                  <a:pt x="2323962" y="686615"/>
                </a:cubicBezTo>
                <a:cubicBezTo>
                  <a:pt x="2107298" y="708855"/>
                  <a:pt x="1920151" y="676508"/>
                  <a:pt x="1789451" y="686615"/>
                </a:cubicBezTo>
                <a:cubicBezTo>
                  <a:pt x="1658751" y="696722"/>
                  <a:pt x="1312911" y="687705"/>
                  <a:pt x="1161981" y="686615"/>
                </a:cubicBezTo>
                <a:cubicBezTo>
                  <a:pt x="1011051" y="685526"/>
                  <a:pt x="829265" y="658281"/>
                  <a:pt x="580991" y="686615"/>
                </a:cubicBezTo>
                <a:cubicBezTo>
                  <a:pt x="332717" y="714950"/>
                  <a:pt x="270709" y="689951"/>
                  <a:pt x="0" y="686615"/>
                </a:cubicBezTo>
                <a:lnTo>
                  <a:pt x="0" y="686615"/>
                </a:lnTo>
                <a:cubicBezTo>
                  <a:pt x="-16070" y="465102"/>
                  <a:pt x="-20185" y="324425"/>
                  <a:pt x="0" y="114438"/>
                </a:cubicBezTo>
                <a:cubicBezTo>
                  <a:pt x="13816" y="48168"/>
                  <a:pt x="47150" y="-6962"/>
                  <a:pt x="114438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6323603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Đoạn</a:t>
            </a:r>
            <a:r>
              <a:rPr lang="en-US" sz="5000" dirty="0">
                <a:solidFill>
                  <a:srgbClr val="FF0000"/>
                </a:solidFill>
                <a:latin typeface="UTM French Vanilla" panose="02040603050506020204" pitchFamily="18" charset="0"/>
              </a:rPr>
              <a:t> 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4A4FC9-EDD4-BDD3-89ED-418AED0063FF}"/>
              </a:ext>
            </a:extLst>
          </p:cNvPr>
          <p:cNvSpPr/>
          <p:nvPr/>
        </p:nvSpPr>
        <p:spPr>
          <a:xfrm>
            <a:off x="3088515" y="1757200"/>
            <a:ext cx="5369683" cy="1295400"/>
          </a:xfrm>
          <a:custGeom>
            <a:avLst/>
            <a:gdLst>
              <a:gd name="connsiteX0" fmla="*/ 0 w 5369683"/>
              <a:gd name="connsiteY0" fmla="*/ 215904 h 1295400"/>
              <a:gd name="connsiteX1" fmla="*/ 215904 w 5369683"/>
              <a:gd name="connsiteY1" fmla="*/ 0 h 1295400"/>
              <a:gd name="connsiteX2" fmla="*/ 783760 w 5369683"/>
              <a:gd name="connsiteY2" fmla="*/ 0 h 1295400"/>
              <a:gd name="connsiteX3" fmla="*/ 1252858 w 5369683"/>
              <a:gd name="connsiteY3" fmla="*/ 0 h 1295400"/>
              <a:gd name="connsiteX4" fmla="*/ 1721956 w 5369683"/>
              <a:gd name="connsiteY4" fmla="*/ 0 h 1295400"/>
              <a:gd name="connsiteX5" fmla="*/ 2339190 w 5369683"/>
              <a:gd name="connsiteY5" fmla="*/ 0 h 1295400"/>
              <a:gd name="connsiteX6" fmla="*/ 2808288 w 5369683"/>
              <a:gd name="connsiteY6" fmla="*/ 0 h 1295400"/>
              <a:gd name="connsiteX7" fmla="*/ 3524280 w 5369683"/>
              <a:gd name="connsiteY7" fmla="*/ 0 h 1295400"/>
              <a:gd name="connsiteX8" fmla="*/ 4092136 w 5369683"/>
              <a:gd name="connsiteY8" fmla="*/ 0 h 1295400"/>
              <a:gd name="connsiteX9" fmla="*/ 5153779 w 5369683"/>
              <a:gd name="connsiteY9" fmla="*/ 0 h 1295400"/>
              <a:gd name="connsiteX10" fmla="*/ 5369683 w 5369683"/>
              <a:gd name="connsiteY10" fmla="*/ 215904 h 1295400"/>
              <a:gd name="connsiteX11" fmla="*/ 5369683 w 5369683"/>
              <a:gd name="connsiteY11" fmla="*/ 630428 h 1295400"/>
              <a:gd name="connsiteX12" fmla="*/ 5369683 w 5369683"/>
              <a:gd name="connsiteY12" fmla="*/ 1079496 h 1295400"/>
              <a:gd name="connsiteX13" fmla="*/ 5153779 w 5369683"/>
              <a:gd name="connsiteY13" fmla="*/ 1295400 h 1295400"/>
              <a:gd name="connsiteX14" fmla="*/ 4635302 w 5369683"/>
              <a:gd name="connsiteY14" fmla="*/ 1295400 h 1295400"/>
              <a:gd name="connsiteX15" fmla="*/ 4067447 w 5369683"/>
              <a:gd name="connsiteY15" fmla="*/ 1295400 h 1295400"/>
              <a:gd name="connsiteX16" fmla="*/ 3400833 w 5369683"/>
              <a:gd name="connsiteY16" fmla="*/ 1295400 h 1295400"/>
              <a:gd name="connsiteX17" fmla="*/ 2684842 w 5369683"/>
              <a:gd name="connsiteY17" fmla="*/ 1295400 h 1295400"/>
              <a:gd name="connsiteX18" fmla="*/ 1968850 w 5369683"/>
              <a:gd name="connsiteY18" fmla="*/ 1295400 h 1295400"/>
              <a:gd name="connsiteX19" fmla="*/ 1302237 w 5369683"/>
              <a:gd name="connsiteY19" fmla="*/ 1295400 h 1295400"/>
              <a:gd name="connsiteX20" fmla="*/ 215904 w 5369683"/>
              <a:gd name="connsiteY20" fmla="*/ 1295400 h 1295400"/>
              <a:gd name="connsiteX21" fmla="*/ 0 w 5369683"/>
              <a:gd name="connsiteY21" fmla="*/ 1079496 h 1295400"/>
              <a:gd name="connsiteX22" fmla="*/ 0 w 5369683"/>
              <a:gd name="connsiteY22" fmla="*/ 656336 h 1295400"/>
              <a:gd name="connsiteX23" fmla="*/ 0 w 5369683"/>
              <a:gd name="connsiteY23" fmla="*/ 215904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69683" h="1295400" fill="none" extrusionOk="0">
                <a:moveTo>
                  <a:pt x="0" y="215904"/>
                </a:moveTo>
                <a:cubicBezTo>
                  <a:pt x="1381" y="72792"/>
                  <a:pt x="91283" y="-10910"/>
                  <a:pt x="215904" y="0"/>
                </a:cubicBezTo>
                <a:cubicBezTo>
                  <a:pt x="429640" y="-6060"/>
                  <a:pt x="661844" y="14947"/>
                  <a:pt x="783760" y="0"/>
                </a:cubicBezTo>
                <a:cubicBezTo>
                  <a:pt x="905676" y="-14947"/>
                  <a:pt x="1080198" y="-11237"/>
                  <a:pt x="1252858" y="0"/>
                </a:cubicBezTo>
                <a:cubicBezTo>
                  <a:pt x="1425518" y="11237"/>
                  <a:pt x="1492113" y="-10230"/>
                  <a:pt x="1721956" y="0"/>
                </a:cubicBezTo>
                <a:cubicBezTo>
                  <a:pt x="1951799" y="10230"/>
                  <a:pt x="2121510" y="18549"/>
                  <a:pt x="2339190" y="0"/>
                </a:cubicBezTo>
                <a:cubicBezTo>
                  <a:pt x="2556870" y="-18549"/>
                  <a:pt x="2696016" y="-18088"/>
                  <a:pt x="2808288" y="0"/>
                </a:cubicBezTo>
                <a:cubicBezTo>
                  <a:pt x="2920560" y="18088"/>
                  <a:pt x="3329029" y="-19702"/>
                  <a:pt x="3524280" y="0"/>
                </a:cubicBezTo>
                <a:cubicBezTo>
                  <a:pt x="3719531" y="19702"/>
                  <a:pt x="3819632" y="-8311"/>
                  <a:pt x="4092136" y="0"/>
                </a:cubicBezTo>
                <a:cubicBezTo>
                  <a:pt x="4364640" y="8311"/>
                  <a:pt x="4833837" y="-46515"/>
                  <a:pt x="5153779" y="0"/>
                </a:cubicBezTo>
                <a:cubicBezTo>
                  <a:pt x="5275772" y="-3503"/>
                  <a:pt x="5365326" y="95403"/>
                  <a:pt x="5369683" y="215904"/>
                </a:cubicBezTo>
                <a:cubicBezTo>
                  <a:pt x="5352332" y="402329"/>
                  <a:pt x="5381972" y="465442"/>
                  <a:pt x="5369683" y="630428"/>
                </a:cubicBezTo>
                <a:cubicBezTo>
                  <a:pt x="5357394" y="795414"/>
                  <a:pt x="5364357" y="905168"/>
                  <a:pt x="5369683" y="1079496"/>
                </a:cubicBezTo>
                <a:cubicBezTo>
                  <a:pt x="5374101" y="1199712"/>
                  <a:pt x="5277421" y="1310081"/>
                  <a:pt x="5153779" y="1295400"/>
                </a:cubicBezTo>
                <a:cubicBezTo>
                  <a:pt x="5004954" y="1305245"/>
                  <a:pt x="4843536" y="1280424"/>
                  <a:pt x="4635302" y="1295400"/>
                </a:cubicBezTo>
                <a:cubicBezTo>
                  <a:pt x="4427068" y="1310376"/>
                  <a:pt x="4342505" y="1320156"/>
                  <a:pt x="4067447" y="1295400"/>
                </a:cubicBezTo>
                <a:cubicBezTo>
                  <a:pt x="3792389" y="1270644"/>
                  <a:pt x="3660779" y="1302574"/>
                  <a:pt x="3400833" y="1295400"/>
                </a:cubicBezTo>
                <a:cubicBezTo>
                  <a:pt x="3140887" y="1288226"/>
                  <a:pt x="2879671" y="1294613"/>
                  <a:pt x="2684842" y="1295400"/>
                </a:cubicBezTo>
                <a:cubicBezTo>
                  <a:pt x="2490013" y="1296187"/>
                  <a:pt x="2141664" y="1280331"/>
                  <a:pt x="1968850" y="1295400"/>
                </a:cubicBezTo>
                <a:cubicBezTo>
                  <a:pt x="1796036" y="1310469"/>
                  <a:pt x="1549510" y="1273115"/>
                  <a:pt x="1302237" y="1295400"/>
                </a:cubicBezTo>
                <a:cubicBezTo>
                  <a:pt x="1054964" y="1317685"/>
                  <a:pt x="558238" y="1245161"/>
                  <a:pt x="215904" y="1295400"/>
                </a:cubicBezTo>
                <a:cubicBezTo>
                  <a:pt x="73805" y="1282364"/>
                  <a:pt x="9669" y="1209037"/>
                  <a:pt x="0" y="1079496"/>
                </a:cubicBezTo>
                <a:cubicBezTo>
                  <a:pt x="-6559" y="952325"/>
                  <a:pt x="-5661" y="788880"/>
                  <a:pt x="0" y="656336"/>
                </a:cubicBezTo>
                <a:cubicBezTo>
                  <a:pt x="5661" y="523792"/>
                  <a:pt x="-13015" y="314652"/>
                  <a:pt x="0" y="215904"/>
                </a:cubicBezTo>
                <a:close/>
              </a:path>
              <a:path w="5369683" h="1295400" stroke="0" extrusionOk="0">
                <a:moveTo>
                  <a:pt x="0" y="215904"/>
                </a:moveTo>
                <a:cubicBezTo>
                  <a:pt x="2057" y="101816"/>
                  <a:pt x="110020" y="-9432"/>
                  <a:pt x="215904" y="0"/>
                </a:cubicBezTo>
                <a:cubicBezTo>
                  <a:pt x="463264" y="17178"/>
                  <a:pt x="560954" y="29455"/>
                  <a:pt x="833138" y="0"/>
                </a:cubicBezTo>
                <a:cubicBezTo>
                  <a:pt x="1105322" y="-29455"/>
                  <a:pt x="1398754" y="-19623"/>
                  <a:pt x="1549130" y="0"/>
                </a:cubicBezTo>
                <a:cubicBezTo>
                  <a:pt x="1699506" y="19623"/>
                  <a:pt x="2014109" y="-22185"/>
                  <a:pt x="2265122" y="0"/>
                </a:cubicBezTo>
                <a:cubicBezTo>
                  <a:pt x="2516135" y="22185"/>
                  <a:pt x="2563125" y="-18088"/>
                  <a:pt x="2734220" y="0"/>
                </a:cubicBezTo>
                <a:cubicBezTo>
                  <a:pt x="2905315" y="18088"/>
                  <a:pt x="3155643" y="26750"/>
                  <a:pt x="3450212" y="0"/>
                </a:cubicBezTo>
                <a:cubicBezTo>
                  <a:pt x="3744781" y="-26750"/>
                  <a:pt x="3802714" y="9244"/>
                  <a:pt x="3919310" y="0"/>
                </a:cubicBezTo>
                <a:cubicBezTo>
                  <a:pt x="4035906" y="-9244"/>
                  <a:pt x="4171560" y="16645"/>
                  <a:pt x="4388408" y="0"/>
                </a:cubicBezTo>
                <a:cubicBezTo>
                  <a:pt x="4605256" y="-16645"/>
                  <a:pt x="4863839" y="29636"/>
                  <a:pt x="5153779" y="0"/>
                </a:cubicBezTo>
                <a:cubicBezTo>
                  <a:pt x="5266138" y="14415"/>
                  <a:pt x="5362326" y="97761"/>
                  <a:pt x="5369683" y="215904"/>
                </a:cubicBezTo>
                <a:cubicBezTo>
                  <a:pt x="5371812" y="376532"/>
                  <a:pt x="5357177" y="507241"/>
                  <a:pt x="5369683" y="664972"/>
                </a:cubicBezTo>
                <a:cubicBezTo>
                  <a:pt x="5382189" y="822703"/>
                  <a:pt x="5383742" y="898644"/>
                  <a:pt x="5369683" y="1079496"/>
                </a:cubicBezTo>
                <a:cubicBezTo>
                  <a:pt x="5394001" y="1214018"/>
                  <a:pt x="5289833" y="1309108"/>
                  <a:pt x="5153779" y="1295400"/>
                </a:cubicBezTo>
                <a:cubicBezTo>
                  <a:pt x="4937340" y="1289179"/>
                  <a:pt x="4808856" y="1284261"/>
                  <a:pt x="4684681" y="1295400"/>
                </a:cubicBezTo>
                <a:cubicBezTo>
                  <a:pt x="4560506" y="1306539"/>
                  <a:pt x="4353631" y="1288460"/>
                  <a:pt x="4166204" y="1295400"/>
                </a:cubicBezTo>
                <a:cubicBezTo>
                  <a:pt x="3978777" y="1302340"/>
                  <a:pt x="3747372" y="1286801"/>
                  <a:pt x="3499591" y="1295400"/>
                </a:cubicBezTo>
                <a:cubicBezTo>
                  <a:pt x="3251810" y="1303999"/>
                  <a:pt x="3082793" y="1320590"/>
                  <a:pt x="2931735" y="1295400"/>
                </a:cubicBezTo>
                <a:cubicBezTo>
                  <a:pt x="2780677" y="1270210"/>
                  <a:pt x="2602353" y="1323989"/>
                  <a:pt x="2314501" y="1295400"/>
                </a:cubicBezTo>
                <a:cubicBezTo>
                  <a:pt x="2026649" y="1266811"/>
                  <a:pt x="1908276" y="1285393"/>
                  <a:pt x="1746645" y="1295400"/>
                </a:cubicBezTo>
                <a:cubicBezTo>
                  <a:pt x="1585014" y="1305407"/>
                  <a:pt x="1363863" y="1288515"/>
                  <a:pt x="1228168" y="1295400"/>
                </a:cubicBezTo>
                <a:cubicBezTo>
                  <a:pt x="1092473" y="1302285"/>
                  <a:pt x="574081" y="1343899"/>
                  <a:pt x="215904" y="1295400"/>
                </a:cubicBezTo>
                <a:cubicBezTo>
                  <a:pt x="101798" y="1316145"/>
                  <a:pt x="-5746" y="1171870"/>
                  <a:pt x="0" y="1079496"/>
                </a:cubicBezTo>
                <a:cubicBezTo>
                  <a:pt x="11048" y="938076"/>
                  <a:pt x="4404" y="826491"/>
                  <a:pt x="0" y="647700"/>
                </a:cubicBezTo>
                <a:cubicBezTo>
                  <a:pt x="-4404" y="468909"/>
                  <a:pt x="-18944" y="353006"/>
                  <a:pt x="0" y="21590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dập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dềnh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chuyển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nhịp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nhàng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4F10F2-329D-F3B6-39FF-60F3CBC50895}"/>
              </a:ext>
            </a:extLst>
          </p:cNvPr>
          <p:cNvSpPr/>
          <p:nvPr/>
        </p:nvSpPr>
        <p:spPr>
          <a:xfrm>
            <a:off x="3023202" y="3299622"/>
            <a:ext cx="5434997" cy="1424778"/>
          </a:xfrm>
          <a:custGeom>
            <a:avLst/>
            <a:gdLst>
              <a:gd name="connsiteX0" fmla="*/ 0 w 5434997"/>
              <a:gd name="connsiteY0" fmla="*/ 237468 h 1424778"/>
              <a:gd name="connsiteX1" fmla="*/ 237468 w 5434997"/>
              <a:gd name="connsiteY1" fmla="*/ 0 h 1424778"/>
              <a:gd name="connsiteX2" fmla="*/ 807875 w 5434997"/>
              <a:gd name="connsiteY2" fmla="*/ 0 h 1424778"/>
              <a:gd name="connsiteX3" fmla="*/ 1279081 w 5434997"/>
              <a:gd name="connsiteY3" fmla="*/ 0 h 1424778"/>
              <a:gd name="connsiteX4" fmla="*/ 1750287 w 5434997"/>
              <a:gd name="connsiteY4" fmla="*/ 0 h 1424778"/>
              <a:gd name="connsiteX5" fmla="*/ 2370294 w 5434997"/>
              <a:gd name="connsiteY5" fmla="*/ 0 h 1424778"/>
              <a:gd name="connsiteX6" fmla="*/ 2841500 w 5434997"/>
              <a:gd name="connsiteY6" fmla="*/ 0 h 1424778"/>
              <a:gd name="connsiteX7" fmla="*/ 3560709 w 5434997"/>
              <a:gd name="connsiteY7" fmla="*/ 0 h 1424778"/>
              <a:gd name="connsiteX8" fmla="*/ 4131116 w 5434997"/>
              <a:gd name="connsiteY8" fmla="*/ 0 h 1424778"/>
              <a:gd name="connsiteX9" fmla="*/ 5197529 w 5434997"/>
              <a:gd name="connsiteY9" fmla="*/ 0 h 1424778"/>
              <a:gd name="connsiteX10" fmla="*/ 5434997 w 5434997"/>
              <a:gd name="connsiteY10" fmla="*/ 237468 h 1424778"/>
              <a:gd name="connsiteX11" fmla="*/ 5434997 w 5434997"/>
              <a:gd name="connsiteY11" fmla="*/ 693392 h 1424778"/>
              <a:gd name="connsiteX12" fmla="*/ 5434997 w 5434997"/>
              <a:gd name="connsiteY12" fmla="*/ 1187310 h 1424778"/>
              <a:gd name="connsiteX13" fmla="*/ 5197529 w 5434997"/>
              <a:gd name="connsiteY13" fmla="*/ 1424778 h 1424778"/>
              <a:gd name="connsiteX14" fmla="*/ 4676723 w 5434997"/>
              <a:gd name="connsiteY14" fmla="*/ 1424778 h 1424778"/>
              <a:gd name="connsiteX15" fmla="*/ 4106316 w 5434997"/>
              <a:gd name="connsiteY15" fmla="*/ 1424778 h 1424778"/>
              <a:gd name="connsiteX16" fmla="*/ 3436707 w 5434997"/>
              <a:gd name="connsiteY16" fmla="*/ 1424778 h 1424778"/>
              <a:gd name="connsiteX17" fmla="*/ 2717499 w 5434997"/>
              <a:gd name="connsiteY17" fmla="*/ 1424778 h 1424778"/>
              <a:gd name="connsiteX18" fmla="*/ 1998290 w 5434997"/>
              <a:gd name="connsiteY18" fmla="*/ 1424778 h 1424778"/>
              <a:gd name="connsiteX19" fmla="*/ 1328681 w 5434997"/>
              <a:gd name="connsiteY19" fmla="*/ 1424778 h 1424778"/>
              <a:gd name="connsiteX20" fmla="*/ 237468 w 5434997"/>
              <a:gd name="connsiteY20" fmla="*/ 1424778 h 1424778"/>
              <a:gd name="connsiteX21" fmla="*/ 0 w 5434997"/>
              <a:gd name="connsiteY21" fmla="*/ 1187310 h 1424778"/>
              <a:gd name="connsiteX22" fmla="*/ 0 w 5434997"/>
              <a:gd name="connsiteY22" fmla="*/ 721887 h 1424778"/>
              <a:gd name="connsiteX23" fmla="*/ 0 w 5434997"/>
              <a:gd name="connsiteY23" fmla="*/ 237468 h 142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34997" h="1424778" fill="none" extrusionOk="0">
                <a:moveTo>
                  <a:pt x="0" y="237468"/>
                </a:moveTo>
                <a:cubicBezTo>
                  <a:pt x="622" y="95566"/>
                  <a:pt x="99612" y="-13595"/>
                  <a:pt x="237468" y="0"/>
                </a:cubicBezTo>
                <a:cubicBezTo>
                  <a:pt x="410453" y="6211"/>
                  <a:pt x="605604" y="-1309"/>
                  <a:pt x="807875" y="0"/>
                </a:cubicBezTo>
                <a:cubicBezTo>
                  <a:pt x="1010146" y="1309"/>
                  <a:pt x="1164418" y="-7436"/>
                  <a:pt x="1279081" y="0"/>
                </a:cubicBezTo>
                <a:cubicBezTo>
                  <a:pt x="1393744" y="7436"/>
                  <a:pt x="1635405" y="-7782"/>
                  <a:pt x="1750287" y="0"/>
                </a:cubicBezTo>
                <a:cubicBezTo>
                  <a:pt x="1865169" y="7782"/>
                  <a:pt x="2225903" y="4021"/>
                  <a:pt x="2370294" y="0"/>
                </a:cubicBezTo>
                <a:cubicBezTo>
                  <a:pt x="2514685" y="-4021"/>
                  <a:pt x="2677601" y="14967"/>
                  <a:pt x="2841500" y="0"/>
                </a:cubicBezTo>
                <a:cubicBezTo>
                  <a:pt x="3005399" y="-14967"/>
                  <a:pt x="3403042" y="-20453"/>
                  <a:pt x="3560709" y="0"/>
                </a:cubicBezTo>
                <a:cubicBezTo>
                  <a:pt x="3718376" y="20453"/>
                  <a:pt x="3933065" y="-28156"/>
                  <a:pt x="4131116" y="0"/>
                </a:cubicBezTo>
                <a:cubicBezTo>
                  <a:pt x="4329167" y="28156"/>
                  <a:pt x="4844825" y="12649"/>
                  <a:pt x="5197529" y="0"/>
                </a:cubicBezTo>
                <a:cubicBezTo>
                  <a:pt x="5334326" y="-7185"/>
                  <a:pt x="5419236" y="101757"/>
                  <a:pt x="5434997" y="237468"/>
                </a:cubicBezTo>
                <a:cubicBezTo>
                  <a:pt x="5450975" y="380491"/>
                  <a:pt x="5448329" y="582998"/>
                  <a:pt x="5434997" y="693392"/>
                </a:cubicBezTo>
                <a:cubicBezTo>
                  <a:pt x="5421665" y="803786"/>
                  <a:pt x="5431523" y="978469"/>
                  <a:pt x="5434997" y="1187310"/>
                </a:cubicBezTo>
                <a:cubicBezTo>
                  <a:pt x="5463113" y="1324673"/>
                  <a:pt x="5335700" y="1448192"/>
                  <a:pt x="5197529" y="1424778"/>
                </a:cubicBezTo>
                <a:cubicBezTo>
                  <a:pt x="4941266" y="1403398"/>
                  <a:pt x="4878226" y="1424087"/>
                  <a:pt x="4676723" y="1424778"/>
                </a:cubicBezTo>
                <a:cubicBezTo>
                  <a:pt x="4475220" y="1425469"/>
                  <a:pt x="4371360" y="1417426"/>
                  <a:pt x="4106316" y="1424778"/>
                </a:cubicBezTo>
                <a:cubicBezTo>
                  <a:pt x="3841272" y="1432130"/>
                  <a:pt x="3629535" y="1431712"/>
                  <a:pt x="3436707" y="1424778"/>
                </a:cubicBezTo>
                <a:cubicBezTo>
                  <a:pt x="3243879" y="1417844"/>
                  <a:pt x="3049747" y="1432605"/>
                  <a:pt x="2717499" y="1424778"/>
                </a:cubicBezTo>
                <a:cubicBezTo>
                  <a:pt x="2385251" y="1416951"/>
                  <a:pt x="2199198" y="1392723"/>
                  <a:pt x="1998290" y="1424778"/>
                </a:cubicBezTo>
                <a:cubicBezTo>
                  <a:pt x="1797382" y="1456833"/>
                  <a:pt x="1586792" y="1409617"/>
                  <a:pt x="1328681" y="1424778"/>
                </a:cubicBezTo>
                <a:cubicBezTo>
                  <a:pt x="1070570" y="1439939"/>
                  <a:pt x="486003" y="1408589"/>
                  <a:pt x="237468" y="1424778"/>
                </a:cubicBezTo>
                <a:cubicBezTo>
                  <a:pt x="99266" y="1420756"/>
                  <a:pt x="11523" y="1330737"/>
                  <a:pt x="0" y="1187310"/>
                </a:cubicBezTo>
                <a:cubicBezTo>
                  <a:pt x="-15122" y="988992"/>
                  <a:pt x="-11224" y="854598"/>
                  <a:pt x="0" y="721887"/>
                </a:cubicBezTo>
                <a:cubicBezTo>
                  <a:pt x="11224" y="589176"/>
                  <a:pt x="-2051" y="395677"/>
                  <a:pt x="0" y="237468"/>
                </a:cubicBezTo>
                <a:close/>
              </a:path>
              <a:path w="5434997" h="1424778" stroke="0" extrusionOk="0">
                <a:moveTo>
                  <a:pt x="0" y="237468"/>
                </a:moveTo>
                <a:cubicBezTo>
                  <a:pt x="4069" y="116508"/>
                  <a:pt x="129562" y="-16414"/>
                  <a:pt x="237468" y="0"/>
                </a:cubicBezTo>
                <a:cubicBezTo>
                  <a:pt x="495509" y="2348"/>
                  <a:pt x="671111" y="-1578"/>
                  <a:pt x="857476" y="0"/>
                </a:cubicBezTo>
                <a:cubicBezTo>
                  <a:pt x="1043841" y="1578"/>
                  <a:pt x="1268562" y="35349"/>
                  <a:pt x="1576684" y="0"/>
                </a:cubicBezTo>
                <a:cubicBezTo>
                  <a:pt x="1884806" y="-35349"/>
                  <a:pt x="2016822" y="1200"/>
                  <a:pt x="2295893" y="0"/>
                </a:cubicBezTo>
                <a:cubicBezTo>
                  <a:pt x="2574964" y="-1200"/>
                  <a:pt x="2671014" y="-19407"/>
                  <a:pt x="2767099" y="0"/>
                </a:cubicBezTo>
                <a:cubicBezTo>
                  <a:pt x="2863184" y="19407"/>
                  <a:pt x="3298860" y="10840"/>
                  <a:pt x="3486308" y="0"/>
                </a:cubicBezTo>
                <a:cubicBezTo>
                  <a:pt x="3673756" y="-10840"/>
                  <a:pt x="3764314" y="22861"/>
                  <a:pt x="3957514" y="0"/>
                </a:cubicBezTo>
                <a:cubicBezTo>
                  <a:pt x="4150714" y="-22861"/>
                  <a:pt x="4214660" y="-18154"/>
                  <a:pt x="4428720" y="0"/>
                </a:cubicBezTo>
                <a:cubicBezTo>
                  <a:pt x="4642780" y="18154"/>
                  <a:pt x="4896362" y="16814"/>
                  <a:pt x="5197529" y="0"/>
                </a:cubicBezTo>
                <a:cubicBezTo>
                  <a:pt x="5320553" y="17025"/>
                  <a:pt x="5421783" y="108289"/>
                  <a:pt x="5434997" y="237468"/>
                </a:cubicBezTo>
                <a:cubicBezTo>
                  <a:pt x="5417696" y="382724"/>
                  <a:pt x="5420299" y="597763"/>
                  <a:pt x="5434997" y="731386"/>
                </a:cubicBezTo>
                <a:cubicBezTo>
                  <a:pt x="5449695" y="865009"/>
                  <a:pt x="5442401" y="961149"/>
                  <a:pt x="5434997" y="1187310"/>
                </a:cubicBezTo>
                <a:cubicBezTo>
                  <a:pt x="5451724" y="1328972"/>
                  <a:pt x="5340790" y="1434651"/>
                  <a:pt x="5197529" y="1424778"/>
                </a:cubicBezTo>
                <a:cubicBezTo>
                  <a:pt x="5063232" y="1419401"/>
                  <a:pt x="4848009" y="1438993"/>
                  <a:pt x="4726323" y="1424778"/>
                </a:cubicBezTo>
                <a:cubicBezTo>
                  <a:pt x="4604637" y="1410563"/>
                  <a:pt x="4349250" y="1423177"/>
                  <a:pt x="4205517" y="1424778"/>
                </a:cubicBezTo>
                <a:cubicBezTo>
                  <a:pt x="4061784" y="1426379"/>
                  <a:pt x="3860136" y="1399552"/>
                  <a:pt x="3535909" y="1424778"/>
                </a:cubicBezTo>
                <a:cubicBezTo>
                  <a:pt x="3211682" y="1450004"/>
                  <a:pt x="3228293" y="1402417"/>
                  <a:pt x="2965502" y="1424778"/>
                </a:cubicBezTo>
                <a:cubicBezTo>
                  <a:pt x="2702711" y="1447139"/>
                  <a:pt x="2548588" y="1452795"/>
                  <a:pt x="2345494" y="1424778"/>
                </a:cubicBezTo>
                <a:cubicBezTo>
                  <a:pt x="2142400" y="1396761"/>
                  <a:pt x="1909323" y="1426485"/>
                  <a:pt x="1775087" y="1424778"/>
                </a:cubicBezTo>
                <a:cubicBezTo>
                  <a:pt x="1640851" y="1423071"/>
                  <a:pt x="1412091" y="1413701"/>
                  <a:pt x="1254281" y="1424778"/>
                </a:cubicBezTo>
                <a:cubicBezTo>
                  <a:pt x="1096471" y="1435855"/>
                  <a:pt x="467211" y="1393362"/>
                  <a:pt x="237468" y="1424778"/>
                </a:cubicBezTo>
                <a:cubicBezTo>
                  <a:pt x="112870" y="1451250"/>
                  <a:pt x="-1195" y="1312873"/>
                  <a:pt x="0" y="1187310"/>
                </a:cubicBezTo>
                <a:cubicBezTo>
                  <a:pt x="20708" y="973493"/>
                  <a:pt x="23374" y="934930"/>
                  <a:pt x="0" y="712389"/>
                </a:cubicBezTo>
                <a:cubicBezTo>
                  <a:pt x="-23374" y="489848"/>
                  <a:pt x="-22568" y="333187"/>
                  <a:pt x="0" y="23746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lênh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đênh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trôi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bập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bềnh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mặt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nước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hướng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7BB0D1-3275-89FC-9D83-A98B2C4B469C}"/>
              </a:ext>
            </a:extLst>
          </p:cNvPr>
          <p:cNvSpPr/>
          <p:nvPr/>
        </p:nvSpPr>
        <p:spPr>
          <a:xfrm>
            <a:off x="3110286" y="5313478"/>
            <a:ext cx="5434997" cy="1424778"/>
          </a:xfrm>
          <a:custGeom>
            <a:avLst/>
            <a:gdLst>
              <a:gd name="connsiteX0" fmla="*/ 0 w 5434997"/>
              <a:gd name="connsiteY0" fmla="*/ 237468 h 1424778"/>
              <a:gd name="connsiteX1" fmla="*/ 237468 w 5434997"/>
              <a:gd name="connsiteY1" fmla="*/ 0 h 1424778"/>
              <a:gd name="connsiteX2" fmla="*/ 807875 w 5434997"/>
              <a:gd name="connsiteY2" fmla="*/ 0 h 1424778"/>
              <a:gd name="connsiteX3" fmla="*/ 1279081 w 5434997"/>
              <a:gd name="connsiteY3" fmla="*/ 0 h 1424778"/>
              <a:gd name="connsiteX4" fmla="*/ 1750287 w 5434997"/>
              <a:gd name="connsiteY4" fmla="*/ 0 h 1424778"/>
              <a:gd name="connsiteX5" fmla="*/ 2370294 w 5434997"/>
              <a:gd name="connsiteY5" fmla="*/ 0 h 1424778"/>
              <a:gd name="connsiteX6" fmla="*/ 2841500 w 5434997"/>
              <a:gd name="connsiteY6" fmla="*/ 0 h 1424778"/>
              <a:gd name="connsiteX7" fmla="*/ 3560709 w 5434997"/>
              <a:gd name="connsiteY7" fmla="*/ 0 h 1424778"/>
              <a:gd name="connsiteX8" fmla="*/ 4131116 w 5434997"/>
              <a:gd name="connsiteY8" fmla="*/ 0 h 1424778"/>
              <a:gd name="connsiteX9" fmla="*/ 5197529 w 5434997"/>
              <a:gd name="connsiteY9" fmla="*/ 0 h 1424778"/>
              <a:gd name="connsiteX10" fmla="*/ 5434997 w 5434997"/>
              <a:gd name="connsiteY10" fmla="*/ 237468 h 1424778"/>
              <a:gd name="connsiteX11" fmla="*/ 5434997 w 5434997"/>
              <a:gd name="connsiteY11" fmla="*/ 693392 h 1424778"/>
              <a:gd name="connsiteX12" fmla="*/ 5434997 w 5434997"/>
              <a:gd name="connsiteY12" fmla="*/ 1187310 h 1424778"/>
              <a:gd name="connsiteX13" fmla="*/ 5197529 w 5434997"/>
              <a:gd name="connsiteY13" fmla="*/ 1424778 h 1424778"/>
              <a:gd name="connsiteX14" fmla="*/ 4676723 w 5434997"/>
              <a:gd name="connsiteY14" fmla="*/ 1424778 h 1424778"/>
              <a:gd name="connsiteX15" fmla="*/ 4106316 w 5434997"/>
              <a:gd name="connsiteY15" fmla="*/ 1424778 h 1424778"/>
              <a:gd name="connsiteX16" fmla="*/ 3436707 w 5434997"/>
              <a:gd name="connsiteY16" fmla="*/ 1424778 h 1424778"/>
              <a:gd name="connsiteX17" fmla="*/ 2717499 w 5434997"/>
              <a:gd name="connsiteY17" fmla="*/ 1424778 h 1424778"/>
              <a:gd name="connsiteX18" fmla="*/ 1998290 w 5434997"/>
              <a:gd name="connsiteY18" fmla="*/ 1424778 h 1424778"/>
              <a:gd name="connsiteX19" fmla="*/ 1328681 w 5434997"/>
              <a:gd name="connsiteY19" fmla="*/ 1424778 h 1424778"/>
              <a:gd name="connsiteX20" fmla="*/ 237468 w 5434997"/>
              <a:gd name="connsiteY20" fmla="*/ 1424778 h 1424778"/>
              <a:gd name="connsiteX21" fmla="*/ 0 w 5434997"/>
              <a:gd name="connsiteY21" fmla="*/ 1187310 h 1424778"/>
              <a:gd name="connsiteX22" fmla="*/ 0 w 5434997"/>
              <a:gd name="connsiteY22" fmla="*/ 721887 h 1424778"/>
              <a:gd name="connsiteX23" fmla="*/ 0 w 5434997"/>
              <a:gd name="connsiteY23" fmla="*/ 237468 h 142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34997" h="1424778" fill="none" extrusionOk="0">
                <a:moveTo>
                  <a:pt x="0" y="237468"/>
                </a:moveTo>
                <a:cubicBezTo>
                  <a:pt x="622" y="95566"/>
                  <a:pt x="99612" y="-13595"/>
                  <a:pt x="237468" y="0"/>
                </a:cubicBezTo>
                <a:cubicBezTo>
                  <a:pt x="410453" y="6211"/>
                  <a:pt x="605604" y="-1309"/>
                  <a:pt x="807875" y="0"/>
                </a:cubicBezTo>
                <a:cubicBezTo>
                  <a:pt x="1010146" y="1309"/>
                  <a:pt x="1164418" y="-7436"/>
                  <a:pt x="1279081" y="0"/>
                </a:cubicBezTo>
                <a:cubicBezTo>
                  <a:pt x="1393744" y="7436"/>
                  <a:pt x="1635405" y="-7782"/>
                  <a:pt x="1750287" y="0"/>
                </a:cubicBezTo>
                <a:cubicBezTo>
                  <a:pt x="1865169" y="7782"/>
                  <a:pt x="2225903" y="4021"/>
                  <a:pt x="2370294" y="0"/>
                </a:cubicBezTo>
                <a:cubicBezTo>
                  <a:pt x="2514685" y="-4021"/>
                  <a:pt x="2677601" y="14967"/>
                  <a:pt x="2841500" y="0"/>
                </a:cubicBezTo>
                <a:cubicBezTo>
                  <a:pt x="3005399" y="-14967"/>
                  <a:pt x="3403042" y="-20453"/>
                  <a:pt x="3560709" y="0"/>
                </a:cubicBezTo>
                <a:cubicBezTo>
                  <a:pt x="3718376" y="20453"/>
                  <a:pt x="3933065" y="-28156"/>
                  <a:pt x="4131116" y="0"/>
                </a:cubicBezTo>
                <a:cubicBezTo>
                  <a:pt x="4329167" y="28156"/>
                  <a:pt x="4844825" y="12649"/>
                  <a:pt x="5197529" y="0"/>
                </a:cubicBezTo>
                <a:cubicBezTo>
                  <a:pt x="5334326" y="-7185"/>
                  <a:pt x="5419236" y="101757"/>
                  <a:pt x="5434997" y="237468"/>
                </a:cubicBezTo>
                <a:cubicBezTo>
                  <a:pt x="5450975" y="380491"/>
                  <a:pt x="5448329" y="582998"/>
                  <a:pt x="5434997" y="693392"/>
                </a:cubicBezTo>
                <a:cubicBezTo>
                  <a:pt x="5421665" y="803786"/>
                  <a:pt x="5431523" y="978469"/>
                  <a:pt x="5434997" y="1187310"/>
                </a:cubicBezTo>
                <a:cubicBezTo>
                  <a:pt x="5463113" y="1324673"/>
                  <a:pt x="5335700" y="1448192"/>
                  <a:pt x="5197529" y="1424778"/>
                </a:cubicBezTo>
                <a:cubicBezTo>
                  <a:pt x="4941266" y="1403398"/>
                  <a:pt x="4878226" y="1424087"/>
                  <a:pt x="4676723" y="1424778"/>
                </a:cubicBezTo>
                <a:cubicBezTo>
                  <a:pt x="4475220" y="1425469"/>
                  <a:pt x="4371360" y="1417426"/>
                  <a:pt x="4106316" y="1424778"/>
                </a:cubicBezTo>
                <a:cubicBezTo>
                  <a:pt x="3841272" y="1432130"/>
                  <a:pt x="3629535" y="1431712"/>
                  <a:pt x="3436707" y="1424778"/>
                </a:cubicBezTo>
                <a:cubicBezTo>
                  <a:pt x="3243879" y="1417844"/>
                  <a:pt x="3049747" y="1432605"/>
                  <a:pt x="2717499" y="1424778"/>
                </a:cubicBezTo>
                <a:cubicBezTo>
                  <a:pt x="2385251" y="1416951"/>
                  <a:pt x="2199198" y="1392723"/>
                  <a:pt x="1998290" y="1424778"/>
                </a:cubicBezTo>
                <a:cubicBezTo>
                  <a:pt x="1797382" y="1456833"/>
                  <a:pt x="1586792" y="1409617"/>
                  <a:pt x="1328681" y="1424778"/>
                </a:cubicBezTo>
                <a:cubicBezTo>
                  <a:pt x="1070570" y="1439939"/>
                  <a:pt x="486003" y="1408589"/>
                  <a:pt x="237468" y="1424778"/>
                </a:cubicBezTo>
                <a:cubicBezTo>
                  <a:pt x="99266" y="1420756"/>
                  <a:pt x="11523" y="1330737"/>
                  <a:pt x="0" y="1187310"/>
                </a:cubicBezTo>
                <a:cubicBezTo>
                  <a:pt x="-15122" y="988992"/>
                  <a:pt x="-11224" y="854598"/>
                  <a:pt x="0" y="721887"/>
                </a:cubicBezTo>
                <a:cubicBezTo>
                  <a:pt x="11224" y="589176"/>
                  <a:pt x="-2051" y="395677"/>
                  <a:pt x="0" y="237468"/>
                </a:cubicBezTo>
                <a:close/>
              </a:path>
              <a:path w="5434997" h="1424778" stroke="0" extrusionOk="0">
                <a:moveTo>
                  <a:pt x="0" y="237468"/>
                </a:moveTo>
                <a:cubicBezTo>
                  <a:pt x="4069" y="116508"/>
                  <a:pt x="129562" y="-16414"/>
                  <a:pt x="237468" y="0"/>
                </a:cubicBezTo>
                <a:cubicBezTo>
                  <a:pt x="495509" y="2348"/>
                  <a:pt x="671111" y="-1578"/>
                  <a:pt x="857476" y="0"/>
                </a:cubicBezTo>
                <a:cubicBezTo>
                  <a:pt x="1043841" y="1578"/>
                  <a:pt x="1268562" y="35349"/>
                  <a:pt x="1576684" y="0"/>
                </a:cubicBezTo>
                <a:cubicBezTo>
                  <a:pt x="1884806" y="-35349"/>
                  <a:pt x="2016822" y="1200"/>
                  <a:pt x="2295893" y="0"/>
                </a:cubicBezTo>
                <a:cubicBezTo>
                  <a:pt x="2574964" y="-1200"/>
                  <a:pt x="2671014" y="-19407"/>
                  <a:pt x="2767099" y="0"/>
                </a:cubicBezTo>
                <a:cubicBezTo>
                  <a:pt x="2863184" y="19407"/>
                  <a:pt x="3298860" y="10840"/>
                  <a:pt x="3486308" y="0"/>
                </a:cubicBezTo>
                <a:cubicBezTo>
                  <a:pt x="3673756" y="-10840"/>
                  <a:pt x="3764314" y="22861"/>
                  <a:pt x="3957514" y="0"/>
                </a:cubicBezTo>
                <a:cubicBezTo>
                  <a:pt x="4150714" y="-22861"/>
                  <a:pt x="4214660" y="-18154"/>
                  <a:pt x="4428720" y="0"/>
                </a:cubicBezTo>
                <a:cubicBezTo>
                  <a:pt x="4642780" y="18154"/>
                  <a:pt x="4896362" y="16814"/>
                  <a:pt x="5197529" y="0"/>
                </a:cubicBezTo>
                <a:cubicBezTo>
                  <a:pt x="5320553" y="17025"/>
                  <a:pt x="5421783" y="108289"/>
                  <a:pt x="5434997" y="237468"/>
                </a:cubicBezTo>
                <a:cubicBezTo>
                  <a:pt x="5417696" y="382724"/>
                  <a:pt x="5420299" y="597763"/>
                  <a:pt x="5434997" y="731386"/>
                </a:cubicBezTo>
                <a:cubicBezTo>
                  <a:pt x="5449695" y="865009"/>
                  <a:pt x="5442401" y="961149"/>
                  <a:pt x="5434997" y="1187310"/>
                </a:cubicBezTo>
                <a:cubicBezTo>
                  <a:pt x="5451724" y="1328972"/>
                  <a:pt x="5340790" y="1434651"/>
                  <a:pt x="5197529" y="1424778"/>
                </a:cubicBezTo>
                <a:cubicBezTo>
                  <a:pt x="5063232" y="1419401"/>
                  <a:pt x="4848009" y="1438993"/>
                  <a:pt x="4726323" y="1424778"/>
                </a:cubicBezTo>
                <a:cubicBezTo>
                  <a:pt x="4604637" y="1410563"/>
                  <a:pt x="4349250" y="1423177"/>
                  <a:pt x="4205517" y="1424778"/>
                </a:cubicBezTo>
                <a:cubicBezTo>
                  <a:pt x="4061784" y="1426379"/>
                  <a:pt x="3860136" y="1399552"/>
                  <a:pt x="3535909" y="1424778"/>
                </a:cubicBezTo>
                <a:cubicBezTo>
                  <a:pt x="3211682" y="1450004"/>
                  <a:pt x="3228293" y="1402417"/>
                  <a:pt x="2965502" y="1424778"/>
                </a:cubicBezTo>
                <a:cubicBezTo>
                  <a:pt x="2702711" y="1447139"/>
                  <a:pt x="2548588" y="1452795"/>
                  <a:pt x="2345494" y="1424778"/>
                </a:cubicBezTo>
                <a:cubicBezTo>
                  <a:pt x="2142400" y="1396761"/>
                  <a:pt x="1909323" y="1426485"/>
                  <a:pt x="1775087" y="1424778"/>
                </a:cubicBezTo>
                <a:cubicBezTo>
                  <a:pt x="1640851" y="1423071"/>
                  <a:pt x="1412091" y="1413701"/>
                  <a:pt x="1254281" y="1424778"/>
                </a:cubicBezTo>
                <a:cubicBezTo>
                  <a:pt x="1096471" y="1435855"/>
                  <a:pt x="467211" y="1393362"/>
                  <a:pt x="237468" y="1424778"/>
                </a:cubicBezTo>
                <a:cubicBezTo>
                  <a:pt x="112870" y="1451250"/>
                  <a:pt x="-1195" y="1312873"/>
                  <a:pt x="0" y="1187310"/>
                </a:cubicBezTo>
                <a:cubicBezTo>
                  <a:pt x="20708" y="973493"/>
                  <a:pt x="23374" y="934930"/>
                  <a:pt x="0" y="712389"/>
                </a:cubicBezTo>
                <a:cubicBezTo>
                  <a:pt x="-23374" y="489848"/>
                  <a:pt x="-22568" y="333187"/>
                  <a:pt x="0" y="23746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0836631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</a:rPr>
              <a:t>lanh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canh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dirty="0" err="1">
                <a:solidFill>
                  <a:schemeClr val="tx1"/>
                </a:solidFill>
              </a:rPr>
              <a:t>âm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trong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giòn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gợi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niềm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vui</a:t>
            </a:r>
            <a:r>
              <a:rPr lang="en-US" sz="32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20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F67D275-C539-32B2-6434-C902224CAA5D}"/>
              </a:ext>
            </a:extLst>
          </p:cNvPr>
          <p:cNvSpPr txBox="1"/>
          <p:nvPr/>
        </p:nvSpPr>
        <p:spPr>
          <a:xfrm>
            <a:off x="3362203" y="424543"/>
            <a:ext cx="782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Luyện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đọc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hiểu</a:t>
            </a:r>
            <a:endParaRPr lang="en-US" sz="8000" dirty="0">
              <a:ln w="28575">
                <a:solidFill>
                  <a:schemeClr val="bg1"/>
                </a:solidFill>
              </a:ln>
              <a:solidFill>
                <a:srgbClr val="FF0066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383736A-F519-7356-ECAB-CB61DE194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8483" y="2080606"/>
            <a:ext cx="1755321" cy="34152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5F133CA-DC67-C73C-0904-1250B8BC5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1330" y="1643321"/>
            <a:ext cx="1395413" cy="320124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571F7B-FC6F-111A-477C-7BF63AE04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0005" y="1985280"/>
            <a:ext cx="1511998" cy="32989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0007EB-045B-9BD9-905A-C4ABCA9A6B1B}"/>
              </a:ext>
            </a:extLst>
          </p:cNvPr>
          <p:cNvGrpSpPr/>
          <p:nvPr/>
        </p:nvGrpSpPr>
        <p:grpSpPr>
          <a:xfrm>
            <a:off x="449799" y="732096"/>
            <a:ext cx="3367638" cy="1030389"/>
            <a:chOff x="159959" y="979277"/>
            <a:chExt cx="4278007" cy="10303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A14AE8-1F23-880A-DA32-F8F70450FB39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Động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F90491-0616-6758-3883-C1DCCF30F0A6}"/>
                </a:ext>
              </a:extLst>
            </p:cNvPr>
            <p:cNvSpPr txBox="1"/>
            <p:nvPr/>
          </p:nvSpPr>
          <p:spPr>
            <a:xfrm rot="20615280">
              <a:off x="174305" y="979277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solidFill>
                    <a:srgbClr val="003366"/>
                  </a:solidFill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Động</a:t>
              </a:r>
              <a:endParaRPr lang="en-US" sz="6600" dirty="0">
                <a:solidFill>
                  <a:srgbClr val="003366"/>
                </a:solidFill>
                <a:latin typeface="#9Slide05 Phobia" panose="02000506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56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2.22222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6"/>
            <a:ext cx="2877762" cy="35487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D87C3D-15EC-542E-569A-66CFEA6A4BE8}"/>
              </a:ext>
            </a:extLst>
          </p:cNvPr>
          <p:cNvGrpSpPr/>
          <p:nvPr/>
        </p:nvGrpSpPr>
        <p:grpSpPr>
          <a:xfrm>
            <a:off x="342901" y="76200"/>
            <a:ext cx="6455229" cy="923330"/>
            <a:chOff x="3086100" y="3193703"/>
            <a:chExt cx="645522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500A06-9139-4AD6-C9C6-FFBFA5E00828}"/>
                </a:ext>
              </a:extLst>
            </p:cNvPr>
            <p:cNvSpPr txBox="1"/>
            <p:nvPr/>
          </p:nvSpPr>
          <p:spPr>
            <a:xfrm>
              <a:off x="3086100" y="3193703"/>
              <a:ext cx="6455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Cùng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nhau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tìm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hiểu</a:t>
              </a:r>
              <a:endParaRPr lang="en-US" sz="5400" dirty="0">
                <a:ln w="98425">
                  <a:solidFill>
                    <a:schemeClr val="bg1"/>
                  </a:solidFill>
                </a:ln>
                <a:solidFill>
                  <a:srgbClr val="0070C0"/>
                </a:solidFill>
                <a:latin typeface="UVN Banh Mi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F29232-42C7-8DFB-2C1B-96854FF9FD39}"/>
                </a:ext>
              </a:extLst>
            </p:cNvPr>
            <p:cNvSpPr txBox="1"/>
            <p:nvPr/>
          </p:nvSpPr>
          <p:spPr>
            <a:xfrm>
              <a:off x="3086100" y="3193703"/>
              <a:ext cx="59070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Cùng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nhau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tìm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hiểu</a:t>
              </a:r>
              <a:endParaRPr lang="en-US" sz="54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UVN Banh Mi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49F834-58F0-EC02-16E0-88175B9ECEBC}"/>
              </a:ext>
            </a:extLst>
          </p:cNvPr>
          <p:cNvGrpSpPr/>
          <p:nvPr/>
        </p:nvGrpSpPr>
        <p:grpSpPr>
          <a:xfrm>
            <a:off x="3102429" y="999530"/>
            <a:ext cx="8904514" cy="3548743"/>
            <a:chOff x="3102429" y="999530"/>
            <a:chExt cx="8904514" cy="35487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24F803-BA4C-9133-FB70-DE3A5BD5D5FD}"/>
                </a:ext>
              </a:extLst>
            </p:cNvPr>
            <p:cNvSpPr/>
            <p:nvPr/>
          </p:nvSpPr>
          <p:spPr>
            <a:xfrm>
              <a:off x="3102429" y="999530"/>
              <a:ext cx="8904514" cy="3548743"/>
            </a:xfrm>
            <a:custGeom>
              <a:avLst/>
              <a:gdLst>
                <a:gd name="connsiteX0" fmla="*/ 0 w 8904514"/>
                <a:gd name="connsiteY0" fmla="*/ 591469 h 3548743"/>
                <a:gd name="connsiteX1" fmla="*/ 591469 w 8904514"/>
                <a:gd name="connsiteY1" fmla="*/ 0 h 3548743"/>
                <a:gd name="connsiteX2" fmla="*/ 8313045 w 8904514"/>
                <a:gd name="connsiteY2" fmla="*/ 0 h 3548743"/>
                <a:gd name="connsiteX3" fmla="*/ 8904514 w 8904514"/>
                <a:gd name="connsiteY3" fmla="*/ 591469 h 3548743"/>
                <a:gd name="connsiteX4" fmla="*/ 8904514 w 8904514"/>
                <a:gd name="connsiteY4" fmla="*/ 2957274 h 3548743"/>
                <a:gd name="connsiteX5" fmla="*/ 8313045 w 8904514"/>
                <a:gd name="connsiteY5" fmla="*/ 3548743 h 3548743"/>
                <a:gd name="connsiteX6" fmla="*/ 591469 w 8904514"/>
                <a:gd name="connsiteY6" fmla="*/ 3548743 h 3548743"/>
                <a:gd name="connsiteX7" fmla="*/ 0 w 8904514"/>
                <a:gd name="connsiteY7" fmla="*/ 2957274 h 3548743"/>
                <a:gd name="connsiteX8" fmla="*/ 0 w 8904514"/>
                <a:gd name="connsiteY8" fmla="*/ 591469 h 354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4514" h="3548743" fill="none" extrusionOk="0">
                  <a:moveTo>
                    <a:pt x="0" y="591469"/>
                  </a:moveTo>
                  <a:cubicBezTo>
                    <a:pt x="51683" y="278999"/>
                    <a:pt x="280955" y="-16762"/>
                    <a:pt x="591469" y="0"/>
                  </a:cubicBezTo>
                  <a:cubicBezTo>
                    <a:pt x="4177227" y="10359"/>
                    <a:pt x="6226711" y="166365"/>
                    <a:pt x="8313045" y="0"/>
                  </a:cubicBezTo>
                  <a:cubicBezTo>
                    <a:pt x="8583203" y="32748"/>
                    <a:pt x="8955976" y="276117"/>
                    <a:pt x="8904514" y="591469"/>
                  </a:cubicBezTo>
                  <a:cubicBezTo>
                    <a:pt x="8753292" y="1409793"/>
                    <a:pt x="8973878" y="2300781"/>
                    <a:pt x="8904514" y="2957274"/>
                  </a:cubicBezTo>
                  <a:cubicBezTo>
                    <a:pt x="8941173" y="3244128"/>
                    <a:pt x="8655339" y="3538298"/>
                    <a:pt x="8313045" y="3548743"/>
                  </a:cubicBezTo>
                  <a:cubicBezTo>
                    <a:pt x="5923295" y="3561150"/>
                    <a:pt x="4100952" y="3579479"/>
                    <a:pt x="591469" y="3548743"/>
                  </a:cubicBezTo>
                  <a:cubicBezTo>
                    <a:pt x="308526" y="3525098"/>
                    <a:pt x="-4372" y="3337788"/>
                    <a:pt x="0" y="2957274"/>
                  </a:cubicBezTo>
                  <a:cubicBezTo>
                    <a:pt x="57319" y="2714443"/>
                    <a:pt x="-116954" y="1329964"/>
                    <a:pt x="0" y="591469"/>
                  </a:cubicBezTo>
                  <a:close/>
                </a:path>
                <a:path w="8904514" h="3548743" stroke="0" extrusionOk="0">
                  <a:moveTo>
                    <a:pt x="0" y="591469"/>
                  </a:moveTo>
                  <a:cubicBezTo>
                    <a:pt x="18432" y="259718"/>
                    <a:pt x="206551" y="21094"/>
                    <a:pt x="591469" y="0"/>
                  </a:cubicBezTo>
                  <a:cubicBezTo>
                    <a:pt x="2679604" y="39558"/>
                    <a:pt x="5628320" y="-110770"/>
                    <a:pt x="8313045" y="0"/>
                  </a:cubicBezTo>
                  <a:cubicBezTo>
                    <a:pt x="8661935" y="-3238"/>
                    <a:pt x="8908001" y="243589"/>
                    <a:pt x="8904514" y="591469"/>
                  </a:cubicBezTo>
                  <a:cubicBezTo>
                    <a:pt x="8766871" y="1420383"/>
                    <a:pt x="8915223" y="2269953"/>
                    <a:pt x="8904514" y="2957274"/>
                  </a:cubicBezTo>
                  <a:cubicBezTo>
                    <a:pt x="8897934" y="3259432"/>
                    <a:pt x="8695452" y="3530791"/>
                    <a:pt x="8313045" y="3548743"/>
                  </a:cubicBezTo>
                  <a:cubicBezTo>
                    <a:pt x="6325364" y="3603250"/>
                    <a:pt x="3328948" y="3416369"/>
                    <a:pt x="591469" y="3548743"/>
                  </a:cubicBezTo>
                  <a:cubicBezTo>
                    <a:pt x="252200" y="3541025"/>
                    <a:pt x="30833" y="3284307"/>
                    <a:pt x="0" y="2957274"/>
                  </a:cubicBezTo>
                  <a:cubicBezTo>
                    <a:pt x="36134" y="1963670"/>
                    <a:pt x="75751" y="1701017"/>
                    <a:pt x="0" y="591469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211496146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en-US" sz="3200" b="1" dirty="0">
                  <a:solidFill>
                    <a:srgbClr val="FF0000"/>
                  </a:solidFill>
                </a:rPr>
                <a:t>Khi </a:t>
              </a:r>
              <a:r>
                <a:rPr lang="en-US" sz="3200" b="1" dirty="0" err="1">
                  <a:solidFill>
                    <a:srgbClr val="FF0000"/>
                  </a:solidFill>
                </a:rPr>
                <a:t>mưa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trút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xuống</a:t>
              </a:r>
              <a:r>
                <a:rPr lang="en-US" sz="3200" b="1" dirty="0">
                  <a:solidFill>
                    <a:srgbClr val="FF0000"/>
                  </a:solidFill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nhỏ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</p:txBody>
        </p:sp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5241F901-AD54-02BB-1F1E-6232033C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958" y="1922860"/>
              <a:ext cx="2692042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C024BAD-22A5-851F-C385-C6AC66BF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010" y="1922860"/>
              <a:ext cx="2692042" cy="21601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Square&#10;&#10;Description automatically generated with medium confidence">
              <a:extLst>
                <a:ext uri="{FF2B5EF4-FFF2-40B4-BE49-F238E27FC236}">
                  <a16:creationId xmlns:a16="http://schemas.microsoft.com/office/drawing/2014/main" id="{A7143D35-752C-BDE0-8EA2-B974210FE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476" y="1922860"/>
              <a:ext cx="2730700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F9C7D6-B5F3-A2DD-E795-FEC95C94F4A6}"/>
              </a:ext>
            </a:extLst>
          </p:cNvPr>
          <p:cNvSpPr/>
          <p:nvPr/>
        </p:nvSpPr>
        <p:spPr>
          <a:xfrm>
            <a:off x="3102429" y="4924809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muốn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ngắm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1705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6"/>
            <a:ext cx="2877762" cy="35487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D87C3D-15EC-542E-569A-66CFEA6A4BE8}"/>
              </a:ext>
            </a:extLst>
          </p:cNvPr>
          <p:cNvGrpSpPr/>
          <p:nvPr/>
        </p:nvGrpSpPr>
        <p:grpSpPr>
          <a:xfrm>
            <a:off x="342901" y="76200"/>
            <a:ext cx="6455229" cy="923330"/>
            <a:chOff x="3086100" y="3193703"/>
            <a:chExt cx="6455229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500A06-9139-4AD6-C9C6-FFBFA5E00828}"/>
                </a:ext>
              </a:extLst>
            </p:cNvPr>
            <p:cNvSpPr txBox="1"/>
            <p:nvPr/>
          </p:nvSpPr>
          <p:spPr>
            <a:xfrm>
              <a:off x="3086100" y="3193703"/>
              <a:ext cx="6455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Cùng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nhau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tìm</a:t>
              </a:r>
              <a:r>
                <a:rPr lang="en-US" sz="5400" dirty="0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 w="98425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hiểu</a:t>
              </a:r>
              <a:endParaRPr lang="en-US" sz="5400" dirty="0">
                <a:ln w="98425">
                  <a:solidFill>
                    <a:schemeClr val="bg1"/>
                  </a:solidFill>
                </a:ln>
                <a:solidFill>
                  <a:srgbClr val="0070C0"/>
                </a:solidFill>
                <a:latin typeface="UVN Banh Mi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F29232-42C7-8DFB-2C1B-96854FF9FD39}"/>
                </a:ext>
              </a:extLst>
            </p:cNvPr>
            <p:cNvSpPr txBox="1"/>
            <p:nvPr/>
          </p:nvSpPr>
          <p:spPr>
            <a:xfrm>
              <a:off x="3086100" y="3193703"/>
              <a:ext cx="59070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Cùng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nhau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tìm</a:t>
              </a:r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 </a:t>
              </a:r>
              <a:r>
                <a:rPr lang="en-US" sz="5400" dirty="0" err="1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UVN Banh Mi" pitchFamily="2" charset="0"/>
                </a:rPr>
                <a:t>hiểu</a:t>
              </a:r>
              <a:endParaRPr lang="en-US" sz="54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UVN Banh Mi" pitchFamily="2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F9C7D6-B5F3-A2DD-E795-FEC95C94F4A6}"/>
              </a:ext>
            </a:extLst>
          </p:cNvPr>
          <p:cNvSpPr/>
          <p:nvPr/>
        </p:nvSpPr>
        <p:spPr>
          <a:xfrm>
            <a:off x="3015343" y="1234552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hứng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mưa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273CB-4806-D15F-A17C-1BFB29631489}"/>
              </a:ext>
            </a:extLst>
          </p:cNvPr>
          <p:cNvSpPr/>
          <p:nvPr/>
        </p:nvSpPr>
        <p:spPr>
          <a:xfrm>
            <a:off x="3015343" y="2889180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đang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trở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thơ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9B5E16-4F8E-42C7-5CCC-898705C1A27D}"/>
              </a:ext>
            </a:extLst>
          </p:cNvPr>
          <p:cNvSpPr/>
          <p:nvPr/>
        </p:nvSpPr>
        <p:spPr>
          <a:xfrm>
            <a:off x="3015343" y="4543808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5.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văn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3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8214" y="664028"/>
            <a:ext cx="2877762" cy="35487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F49F834-58F0-EC02-16E0-88175B9ECEBC}"/>
              </a:ext>
            </a:extLst>
          </p:cNvPr>
          <p:cNvGrpSpPr/>
          <p:nvPr/>
        </p:nvGrpSpPr>
        <p:grpSpPr>
          <a:xfrm>
            <a:off x="348343" y="93505"/>
            <a:ext cx="8904514" cy="3422581"/>
            <a:chOff x="3102429" y="999530"/>
            <a:chExt cx="8904514" cy="35487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24F803-BA4C-9133-FB70-DE3A5BD5D5FD}"/>
                </a:ext>
              </a:extLst>
            </p:cNvPr>
            <p:cNvSpPr/>
            <p:nvPr/>
          </p:nvSpPr>
          <p:spPr>
            <a:xfrm>
              <a:off x="3102429" y="999530"/>
              <a:ext cx="8904514" cy="3548743"/>
            </a:xfrm>
            <a:custGeom>
              <a:avLst/>
              <a:gdLst>
                <a:gd name="connsiteX0" fmla="*/ 0 w 8904514"/>
                <a:gd name="connsiteY0" fmla="*/ 591469 h 3548743"/>
                <a:gd name="connsiteX1" fmla="*/ 591469 w 8904514"/>
                <a:gd name="connsiteY1" fmla="*/ 0 h 3548743"/>
                <a:gd name="connsiteX2" fmla="*/ 8313045 w 8904514"/>
                <a:gd name="connsiteY2" fmla="*/ 0 h 3548743"/>
                <a:gd name="connsiteX3" fmla="*/ 8904514 w 8904514"/>
                <a:gd name="connsiteY3" fmla="*/ 591469 h 3548743"/>
                <a:gd name="connsiteX4" fmla="*/ 8904514 w 8904514"/>
                <a:gd name="connsiteY4" fmla="*/ 2957274 h 3548743"/>
                <a:gd name="connsiteX5" fmla="*/ 8313045 w 8904514"/>
                <a:gd name="connsiteY5" fmla="*/ 3548743 h 3548743"/>
                <a:gd name="connsiteX6" fmla="*/ 591469 w 8904514"/>
                <a:gd name="connsiteY6" fmla="*/ 3548743 h 3548743"/>
                <a:gd name="connsiteX7" fmla="*/ 0 w 8904514"/>
                <a:gd name="connsiteY7" fmla="*/ 2957274 h 3548743"/>
                <a:gd name="connsiteX8" fmla="*/ 0 w 8904514"/>
                <a:gd name="connsiteY8" fmla="*/ 591469 h 354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4514" h="3548743" fill="none" extrusionOk="0">
                  <a:moveTo>
                    <a:pt x="0" y="591469"/>
                  </a:moveTo>
                  <a:cubicBezTo>
                    <a:pt x="51683" y="278999"/>
                    <a:pt x="280955" y="-16762"/>
                    <a:pt x="591469" y="0"/>
                  </a:cubicBezTo>
                  <a:cubicBezTo>
                    <a:pt x="4177227" y="10359"/>
                    <a:pt x="6226711" y="166365"/>
                    <a:pt x="8313045" y="0"/>
                  </a:cubicBezTo>
                  <a:cubicBezTo>
                    <a:pt x="8583203" y="32748"/>
                    <a:pt x="8955976" y="276117"/>
                    <a:pt x="8904514" y="591469"/>
                  </a:cubicBezTo>
                  <a:cubicBezTo>
                    <a:pt x="8753292" y="1409793"/>
                    <a:pt x="8973878" y="2300781"/>
                    <a:pt x="8904514" y="2957274"/>
                  </a:cubicBezTo>
                  <a:cubicBezTo>
                    <a:pt x="8941173" y="3244128"/>
                    <a:pt x="8655339" y="3538298"/>
                    <a:pt x="8313045" y="3548743"/>
                  </a:cubicBezTo>
                  <a:cubicBezTo>
                    <a:pt x="5923295" y="3561150"/>
                    <a:pt x="4100952" y="3579479"/>
                    <a:pt x="591469" y="3548743"/>
                  </a:cubicBezTo>
                  <a:cubicBezTo>
                    <a:pt x="308526" y="3525098"/>
                    <a:pt x="-4372" y="3337788"/>
                    <a:pt x="0" y="2957274"/>
                  </a:cubicBezTo>
                  <a:cubicBezTo>
                    <a:pt x="57319" y="2714443"/>
                    <a:pt x="-116954" y="1329964"/>
                    <a:pt x="0" y="591469"/>
                  </a:cubicBezTo>
                  <a:close/>
                </a:path>
                <a:path w="8904514" h="3548743" stroke="0" extrusionOk="0">
                  <a:moveTo>
                    <a:pt x="0" y="591469"/>
                  </a:moveTo>
                  <a:cubicBezTo>
                    <a:pt x="18432" y="259718"/>
                    <a:pt x="206551" y="21094"/>
                    <a:pt x="591469" y="0"/>
                  </a:cubicBezTo>
                  <a:cubicBezTo>
                    <a:pt x="2679604" y="39558"/>
                    <a:pt x="5628320" y="-110770"/>
                    <a:pt x="8313045" y="0"/>
                  </a:cubicBezTo>
                  <a:cubicBezTo>
                    <a:pt x="8661935" y="-3238"/>
                    <a:pt x="8908001" y="243589"/>
                    <a:pt x="8904514" y="591469"/>
                  </a:cubicBezTo>
                  <a:cubicBezTo>
                    <a:pt x="8766871" y="1420383"/>
                    <a:pt x="8915223" y="2269953"/>
                    <a:pt x="8904514" y="2957274"/>
                  </a:cubicBezTo>
                  <a:cubicBezTo>
                    <a:pt x="8897934" y="3259432"/>
                    <a:pt x="8695452" y="3530791"/>
                    <a:pt x="8313045" y="3548743"/>
                  </a:cubicBezTo>
                  <a:cubicBezTo>
                    <a:pt x="6325364" y="3603250"/>
                    <a:pt x="3328948" y="3416369"/>
                    <a:pt x="591469" y="3548743"/>
                  </a:cubicBezTo>
                  <a:cubicBezTo>
                    <a:pt x="252200" y="3541025"/>
                    <a:pt x="30833" y="3284307"/>
                    <a:pt x="0" y="2957274"/>
                  </a:cubicBezTo>
                  <a:cubicBezTo>
                    <a:pt x="36134" y="1963670"/>
                    <a:pt x="75751" y="1701017"/>
                    <a:pt x="0" y="591469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211496146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en-US" sz="3200" b="1" dirty="0">
                  <a:solidFill>
                    <a:srgbClr val="FF0000"/>
                  </a:solidFill>
                </a:rPr>
                <a:t>Khi </a:t>
              </a:r>
              <a:r>
                <a:rPr lang="en-US" sz="3200" b="1" dirty="0" err="1">
                  <a:solidFill>
                    <a:srgbClr val="FF0000"/>
                  </a:solidFill>
                </a:rPr>
                <a:t>mưa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trút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xuống</a:t>
              </a:r>
              <a:r>
                <a:rPr lang="en-US" sz="3200" b="1" dirty="0">
                  <a:solidFill>
                    <a:srgbClr val="FF0000"/>
                  </a:solidFill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nhỏ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</p:txBody>
        </p:sp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5241F901-AD54-02BB-1F1E-6232033C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958" y="1922860"/>
              <a:ext cx="2692042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C024BAD-22A5-851F-C385-C6AC66BF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010" y="1922860"/>
              <a:ext cx="2692042" cy="21601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Square&#10;&#10;Description automatically generated with medium confidence">
              <a:extLst>
                <a:ext uri="{FF2B5EF4-FFF2-40B4-BE49-F238E27FC236}">
                  <a16:creationId xmlns:a16="http://schemas.microsoft.com/office/drawing/2014/main" id="{A7143D35-752C-BDE0-8EA2-B974210FE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476" y="1922860"/>
              <a:ext cx="2730700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882B5A-EB76-3C58-8BA1-04E3D28AAD93}"/>
              </a:ext>
            </a:extLst>
          </p:cNvPr>
          <p:cNvSpPr/>
          <p:nvPr/>
        </p:nvSpPr>
        <p:spPr>
          <a:xfrm>
            <a:off x="348343" y="3957880"/>
            <a:ext cx="9840191" cy="2542311"/>
          </a:xfrm>
          <a:custGeom>
            <a:avLst/>
            <a:gdLst>
              <a:gd name="connsiteX0" fmla="*/ 0 w 9840191"/>
              <a:gd name="connsiteY0" fmla="*/ 423727 h 2542311"/>
              <a:gd name="connsiteX1" fmla="*/ 423727 w 9840191"/>
              <a:gd name="connsiteY1" fmla="*/ 0 h 2542311"/>
              <a:gd name="connsiteX2" fmla="*/ 845694 w 9840191"/>
              <a:gd name="connsiteY2" fmla="*/ 0 h 2542311"/>
              <a:gd name="connsiteX3" fmla="*/ 1717298 w 9840191"/>
              <a:gd name="connsiteY3" fmla="*/ 0 h 2542311"/>
              <a:gd name="connsiteX4" fmla="*/ 2139265 w 9840191"/>
              <a:gd name="connsiteY4" fmla="*/ 0 h 2542311"/>
              <a:gd name="connsiteX5" fmla="*/ 2920941 w 9840191"/>
              <a:gd name="connsiteY5" fmla="*/ 0 h 2542311"/>
              <a:gd name="connsiteX6" fmla="*/ 3522763 w 9840191"/>
              <a:gd name="connsiteY6" fmla="*/ 0 h 2542311"/>
              <a:gd name="connsiteX7" fmla="*/ 4394366 w 9840191"/>
              <a:gd name="connsiteY7" fmla="*/ 0 h 2542311"/>
              <a:gd name="connsiteX8" fmla="*/ 4906261 w 9840191"/>
              <a:gd name="connsiteY8" fmla="*/ 0 h 2542311"/>
              <a:gd name="connsiteX9" fmla="*/ 5508082 w 9840191"/>
              <a:gd name="connsiteY9" fmla="*/ 0 h 2542311"/>
              <a:gd name="connsiteX10" fmla="*/ 6019976 w 9840191"/>
              <a:gd name="connsiteY10" fmla="*/ 0 h 2542311"/>
              <a:gd name="connsiteX11" fmla="*/ 6801653 w 9840191"/>
              <a:gd name="connsiteY11" fmla="*/ 0 h 2542311"/>
              <a:gd name="connsiteX12" fmla="*/ 7583329 w 9840191"/>
              <a:gd name="connsiteY12" fmla="*/ 0 h 2542311"/>
              <a:gd name="connsiteX13" fmla="*/ 8365006 w 9840191"/>
              <a:gd name="connsiteY13" fmla="*/ 0 h 2542311"/>
              <a:gd name="connsiteX14" fmla="*/ 8786972 w 9840191"/>
              <a:gd name="connsiteY14" fmla="*/ 0 h 2542311"/>
              <a:gd name="connsiteX15" fmla="*/ 9416464 w 9840191"/>
              <a:gd name="connsiteY15" fmla="*/ 0 h 2542311"/>
              <a:gd name="connsiteX16" fmla="*/ 9840191 w 9840191"/>
              <a:gd name="connsiteY16" fmla="*/ 423727 h 2542311"/>
              <a:gd name="connsiteX17" fmla="*/ 9840191 w 9840191"/>
              <a:gd name="connsiteY17" fmla="*/ 971731 h 2542311"/>
              <a:gd name="connsiteX18" fmla="*/ 9840191 w 9840191"/>
              <a:gd name="connsiteY18" fmla="*/ 1570580 h 2542311"/>
              <a:gd name="connsiteX19" fmla="*/ 9840191 w 9840191"/>
              <a:gd name="connsiteY19" fmla="*/ 2118584 h 2542311"/>
              <a:gd name="connsiteX20" fmla="*/ 9416464 w 9840191"/>
              <a:gd name="connsiteY20" fmla="*/ 2542311 h 2542311"/>
              <a:gd name="connsiteX21" fmla="*/ 8994497 w 9840191"/>
              <a:gd name="connsiteY21" fmla="*/ 2542311 h 2542311"/>
              <a:gd name="connsiteX22" fmla="*/ 8122893 w 9840191"/>
              <a:gd name="connsiteY22" fmla="*/ 2542311 h 2542311"/>
              <a:gd name="connsiteX23" fmla="*/ 7251290 w 9840191"/>
              <a:gd name="connsiteY23" fmla="*/ 2542311 h 2542311"/>
              <a:gd name="connsiteX24" fmla="*/ 6469613 w 9840191"/>
              <a:gd name="connsiteY24" fmla="*/ 2542311 h 2542311"/>
              <a:gd name="connsiteX25" fmla="*/ 5598010 w 9840191"/>
              <a:gd name="connsiteY25" fmla="*/ 2542311 h 2542311"/>
              <a:gd name="connsiteX26" fmla="*/ 4906261 w 9840191"/>
              <a:gd name="connsiteY26" fmla="*/ 2542311 h 2542311"/>
              <a:gd name="connsiteX27" fmla="*/ 4484294 w 9840191"/>
              <a:gd name="connsiteY27" fmla="*/ 2542311 h 2542311"/>
              <a:gd name="connsiteX28" fmla="*/ 4062327 w 9840191"/>
              <a:gd name="connsiteY28" fmla="*/ 2542311 h 2542311"/>
              <a:gd name="connsiteX29" fmla="*/ 3640360 w 9840191"/>
              <a:gd name="connsiteY29" fmla="*/ 2542311 h 2542311"/>
              <a:gd name="connsiteX30" fmla="*/ 2858683 w 9840191"/>
              <a:gd name="connsiteY30" fmla="*/ 2542311 h 2542311"/>
              <a:gd name="connsiteX31" fmla="*/ 2346789 w 9840191"/>
              <a:gd name="connsiteY31" fmla="*/ 2542311 h 2542311"/>
              <a:gd name="connsiteX32" fmla="*/ 1744968 w 9840191"/>
              <a:gd name="connsiteY32" fmla="*/ 2542311 h 2542311"/>
              <a:gd name="connsiteX33" fmla="*/ 1053219 w 9840191"/>
              <a:gd name="connsiteY33" fmla="*/ 2542311 h 2542311"/>
              <a:gd name="connsiteX34" fmla="*/ 423727 w 9840191"/>
              <a:gd name="connsiteY34" fmla="*/ 2542311 h 2542311"/>
              <a:gd name="connsiteX35" fmla="*/ 0 w 9840191"/>
              <a:gd name="connsiteY35" fmla="*/ 2118584 h 2542311"/>
              <a:gd name="connsiteX36" fmla="*/ 0 w 9840191"/>
              <a:gd name="connsiteY36" fmla="*/ 1570580 h 2542311"/>
              <a:gd name="connsiteX37" fmla="*/ 0 w 9840191"/>
              <a:gd name="connsiteY37" fmla="*/ 988679 h 2542311"/>
              <a:gd name="connsiteX38" fmla="*/ 0 w 9840191"/>
              <a:gd name="connsiteY38" fmla="*/ 423727 h 254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2542311" fill="none" extrusionOk="0">
                <a:moveTo>
                  <a:pt x="0" y="423727"/>
                </a:moveTo>
                <a:cubicBezTo>
                  <a:pt x="-11120" y="164260"/>
                  <a:pt x="198810" y="20542"/>
                  <a:pt x="423727" y="0"/>
                </a:cubicBezTo>
                <a:cubicBezTo>
                  <a:pt x="623498" y="-9207"/>
                  <a:pt x="723773" y="13737"/>
                  <a:pt x="845694" y="0"/>
                </a:cubicBezTo>
                <a:cubicBezTo>
                  <a:pt x="967615" y="-13737"/>
                  <a:pt x="1324811" y="-5539"/>
                  <a:pt x="1717298" y="0"/>
                </a:cubicBezTo>
                <a:cubicBezTo>
                  <a:pt x="2109785" y="5539"/>
                  <a:pt x="2010767" y="-1465"/>
                  <a:pt x="2139265" y="0"/>
                </a:cubicBezTo>
                <a:cubicBezTo>
                  <a:pt x="2267763" y="1465"/>
                  <a:pt x="2590339" y="25387"/>
                  <a:pt x="2920941" y="0"/>
                </a:cubicBezTo>
                <a:cubicBezTo>
                  <a:pt x="3251543" y="-25387"/>
                  <a:pt x="3333712" y="-5340"/>
                  <a:pt x="3522763" y="0"/>
                </a:cubicBezTo>
                <a:cubicBezTo>
                  <a:pt x="3711814" y="5340"/>
                  <a:pt x="3987373" y="33138"/>
                  <a:pt x="4394366" y="0"/>
                </a:cubicBezTo>
                <a:cubicBezTo>
                  <a:pt x="4801359" y="-33138"/>
                  <a:pt x="4745281" y="4686"/>
                  <a:pt x="4906261" y="0"/>
                </a:cubicBezTo>
                <a:cubicBezTo>
                  <a:pt x="5067241" y="-4686"/>
                  <a:pt x="5293696" y="21137"/>
                  <a:pt x="5508082" y="0"/>
                </a:cubicBezTo>
                <a:cubicBezTo>
                  <a:pt x="5722468" y="-21137"/>
                  <a:pt x="5911039" y="-8405"/>
                  <a:pt x="6019976" y="0"/>
                </a:cubicBezTo>
                <a:cubicBezTo>
                  <a:pt x="6128913" y="8405"/>
                  <a:pt x="6480473" y="-35723"/>
                  <a:pt x="6801653" y="0"/>
                </a:cubicBezTo>
                <a:cubicBezTo>
                  <a:pt x="7122833" y="35723"/>
                  <a:pt x="7265244" y="-39064"/>
                  <a:pt x="7583329" y="0"/>
                </a:cubicBezTo>
                <a:cubicBezTo>
                  <a:pt x="7901414" y="39064"/>
                  <a:pt x="8182571" y="-34866"/>
                  <a:pt x="8365006" y="0"/>
                </a:cubicBezTo>
                <a:cubicBezTo>
                  <a:pt x="8547441" y="34866"/>
                  <a:pt x="8631318" y="20033"/>
                  <a:pt x="8786972" y="0"/>
                </a:cubicBezTo>
                <a:cubicBezTo>
                  <a:pt x="8942626" y="-20033"/>
                  <a:pt x="9156092" y="1880"/>
                  <a:pt x="9416464" y="0"/>
                </a:cubicBezTo>
                <a:cubicBezTo>
                  <a:pt x="9634345" y="-4289"/>
                  <a:pt x="9889668" y="172593"/>
                  <a:pt x="9840191" y="423727"/>
                </a:cubicBezTo>
                <a:cubicBezTo>
                  <a:pt x="9852594" y="595330"/>
                  <a:pt x="9854980" y="801423"/>
                  <a:pt x="9840191" y="971731"/>
                </a:cubicBezTo>
                <a:cubicBezTo>
                  <a:pt x="9825402" y="1142039"/>
                  <a:pt x="9851192" y="1364044"/>
                  <a:pt x="9840191" y="1570580"/>
                </a:cubicBezTo>
                <a:cubicBezTo>
                  <a:pt x="9829190" y="1777116"/>
                  <a:pt x="9842776" y="1875039"/>
                  <a:pt x="9840191" y="2118584"/>
                </a:cubicBezTo>
                <a:cubicBezTo>
                  <a:pt x="9824393" y="2383835"/>
                  <a:pt x="9696431" y="2509850"/>
                  <a:pt x="9416464" y="2542311"/>
                </a:cubicBezTo>
                <a:cubicBezTo>
                  <a:pt x="9251454" y="2539975"/>
                  <a:pt x="9159549" y="2540480"/>
                  <a:pt x="8994497" y="2542311"/>
                </a:cubicBezTo>
                <a:cubicBezTo>
                  <a:pt x="8829445" y="2544142"/>
                  <a:pt x="8352517" y="2538490"/>
                  <a:pt x="8122893" y="2542311"/>
                </a:cubicBezTo>
                <a:cubicBezTo>
                  <a:pt x="7893269" y="2546132"/>
                  <a:pt x="7611839" y="2500765"/>
                  <a:pt x="7251290" y="2542311"/>
                </a:cubicBezTo>
                <a:cubicBezTo>
                  <a:pt x="6890741" y="2583857"/>
                  <a:pt x="6772083" y="2510153"/>
                  <a:pt x="6469613" y="2542311"/>
                </a:cubicBezTo>
                <a:cubicBezTo>
                  <a:pt x="6167143" y="2574469"/>
                  <a:pt x="5957824" y="2557311"/>
                  <a:pt x="5598010" y="2542311"/>
                </a:cubicBezTo>
                <a:cubicBezTo>
                  <a:pt x="5238196" y="2527311"/>
                  <a:pt x="5197443" y="2517857"/>
                  <a:pt x="4906261" y="2542311"/>
                </a:cubicBezTo>
                <a:cubicBezTo>
                  <a:pt x="4615079" y="2566765"/>
                  <a:pt x="4690451" y="2524901"/>
                  <a:pt x="4484294" y="2542311"/>
                </a:cubicBezTo>
                <a:cubicBezTo>
                  <a:pt x="4278137" y="2559721"/>
                  <a:pt x="4268209" y="2550618"/>
                  <a:pt x="4062327" y="2542311"/>
                </a:cubicBezTo>
                <a:cubicBezTo>
                  <a:pt x="3856445" y="2534004"/>
                  <a:pt x="3755826" y="2563177"/>
                  <a:pt x="3640360" y="2542311"/>
                </a:cubicBezTo>
                <a:cubicBezTo>
                  <a:pt x="3524894" y="2521445"/>
                  <a:pt x="3190798" y="2559350"/>
                  <a:pt x="2858683" y="2542311"/>
                </a:cubicBezTo>
                <a:cubicBezTo>
                  <a:pt x="2526568" y="2525272"/>
                  <a:pt x="2487591" y="2539589"/>
                  <a:pt x="2346789" y="2542311"/>
                </a:cubicBezTo>
                <a:cubicBezTo>
                  <a:pt x="2205987" y="2545033"/>
                  <a:pt x="1974594" y="2540286"/>
                  <a:pt x="1744968" y="2542311"/>
                </a:cubicBezTo>
                <a:cubicBezTo>
                  <a:pt x="1515342" y="2544336"/>
                  <a:pt x="1278666" y="2511954"/>
                  <a:pt x="1053219" y="2542311"/>
                </a:cubicBezTo>
                <a:cubicBezTo>
                  <a:pt x="827772" y="2572668"/>
                  <a:pt x="620603" y="2566194"/>
                  <a:pt x="423727" y="2542311"/>
                </a:cubicBezTo>
                <a:cubicBezTo>
                  <a:pt x="239319" y="2571993"/>
                  <a:pt x="-13609" y="2325504"/>
                  <a:pt x="0" y="2118584"/>
                </a:cubicBezTo>
                <a:cubicBezTo>
                  <a:pt x="-12147" y="1930547"/>
                  <a:pt x="10788" y="1785796"/>
                  <a:pt x="0" y="1570580"/>
                </a:cubicBezTo>
                <a:cubicBezTo>
                  <a:pt x="-10788" y="1355364"/>
                  <a:pt x="17721" y="1226204"/>
                  <a:pt x="0" y="988679"/>
                </a:cubicBezTo>
                <a:cubicBezTo>
                  <a:pt x="-17721" y="751154"/>
                  <a:pt x="-7241" y="656234"/>
                  <a:pt x="0" y="423727"/>
                </a:cubicBezTo>
                <a:close/>
              </a:path>
              <a:path w="9840191" h="2542311" stroke="0" extrusionOk="0">
                <a:moveTo>
                  <a:pt x="0" y="423727"/>
                </a:moveTo>
                <a:cubicBezTo>
                  <a:pt x="-15392" y="183037"/>
                  <a:pt x="190094" y="9871"/>
                  <a:pt x="423727" y="0"/>
                </a:cubicBezTo>
                <a:cubicBezTo>
                  <a:pt x="608430" y="21764"/>
                  <a:pt x="857538" y="18827"/>
                  <a:pt x="1025549" y="0"/>
                </a:cubicBezTo>
                <a:cubicBezTo>
                  <a:pt x="1193560" y="-18827"/>
                  <a:pt x="1569317" y="-5010"/>
                  <a:pt x="1807225" y="0"/>
                </a:cubicBezTo>
                <a:cubicBezTo>
                  <a:pt x="2045133" y="5010"/>
                  <a:pt x="2070513" y="13348"/>
                  <a:pt x="2229192" y="0"/>
                </a:cubicBezTo>
                <a:cubicBezTo>
                  <a:pt x="2387871" y="-13348"/>
                  <a:pt x="2704059" y="-4939"/>
                  <a:pt x="3010868" y="0"/>
                </a:cubicBezTo>
                <a:cubicBezTo>
                  <a:pt x="3317677" y="4939"/>
                  <a:pt x="3230072" y="2076"/>
                  <a:pt x="3432835" y="0"/>
                </a:cubicBezTo>
                <a:cubicBezTo>
                  <a:pt x="3635598" y="-2076"/>
                  <a:pt x="3971226" y="-28029"/>
                  <a:pt x="4214512" y="0"/>
                </a:cubicBezTo>
                <a:cubicBezTo>
                  <a:pt x="4457798" y="28029"/>
                  <a:pt x="4618549" y="-10644"/>
                  <a:pt x="4906261" y="0"/>
                </a:cubicBezTo>
                <a:cubicBezTo>
                  <a:pt x="5193973" y="10644"/>
                  <a:pt x="5342181" y="19596"/>
                  <a:pt x="5508082" y="0"/>
                </a:cubicBezTo>
                <a:cubicBezTo>
                  <a:pt x="5673983" y="-19596"/>
                  <a:pt x="5973663" y="-21757"/>
                  <a:pt x="6199831" y="0"/>
                </a:cubicBezTo>
                <a:cubicBezTo>
                  <a:pt x="6425999" y="21757"/>
                  <a:pt x="6731984" y="12248"/>
                  <a:pt x="6981508" y="0"/>
                </a:cubicBezTo>
                <a:cubicBezTo>
                  <a:pt x="7231032" y="-12248"/>
                  <a:pt x="7436984" y="-29180"/>
                  <a:pt x="7673257" y="0"/>
                </a:cubicBezTo>
                <a:cubicBezTo>
                  <a:pt x="7909530" y="29180"/>
                  <a:pt x="8055584" y="-16915"/>
                  <a:pt x="8185151" y="0"/>
                </a:cubicBezTo>
                <a:cubicBezTo>
                  <a:pt x="8314718" y="16915"/>
                  <a:pt x="8552237" y="22657"/>
                  <a:pt x="8697045" y="0"/>
                </a:cubicBezTo>
                <a:cubicBezTo>
                  <a:pt x="8841853" y="-22657"/>
                  <a:pt x="9119246" y="-23770"/>
                  <a:pt x="9416464" y="0"/>
                </a:cubicBezTo>
                <a:cubicBezTo>
                  <a:pt x="9616274" y="42853"/>
                  <a:pt x="9844809" y="196608"/>
                  <a:pt x="9840191" y="423727"/>
                </a:cubicBezTo>
                <a:cubicBezTo>
                  <a:pt x="9824891" y="641533"/>
                  <a:pt x="9816442" y="858340"/>
                  <a:pt x="9840191" y="971731"/>
                </a:cubicBezTo>
                <a:cubicBezTo>
                  <a:pt x="9863940" y="1085122"/>
                  <a:pt x="9855283" y="1293694"/>
                  <a:pt x="9840191" y="1519735"/>
                </a:cubicBezTo>
                <a:cubicBezTo>
                  <a:pt x="9825099" y="1745776"/>
                  <a:pt x="9821622" y="1900669"/>
                  <a:pt x="9840191" y="2118584"/>
                </a:cubicBezTo>
                <a:cubicBezTo>
                  <a:pt x="9843750" y="2300502"/>
                  <a:pt x="9680200" y="2535240"/>
                  <a:pt x="9416464" y="2542311"/>
                </a:cubicBezTo>
                <a:cubicBezTo>
                  <a:pt x="9259886" y="2525661"/>
                  <a:pt x="9107038" y="2551442"/>
                  <a:pt x="8994497" y="2542311"/>
                </a:cubicBezTo>
                <a:cubicBezTo>
                  <a:pt x="8881956" y="2533180"/>
                  <a:pt x="8491741" y="2546907"/>
                  <a:pt x="8212821" y="2542311"/>
                </a:cubicBezTo>
                <a:cubicBezTo>
                  <a:pt x="7933901" y="2537715"/>
                  <a:pt x="7931912" y="2557957"/>
                  <a:pt x="7790854" y="2542311"/>
                </a:cubicBezTo>
                <a:cubicBezTo>
                  <a:pt x="7649796" y="2526665"/>
                  <a:pt x="7421066" y="2534224"/>
                  <a:pt x="7278960" y="2542311"/>
                </a:cubicBezTo>
                <a:cubicBezTo>
                  <a:pt x="7136854" y="2550398"/>
                  <a:pt x="6934008" y="2542885"/>
                  <a:pt x="6677138" y="2542311"/>
                </a:cubicBezTo>
                <a:cubicBezTo>
                  <a:pt x="6420268" y="2541737"/>
                  <a:pt x="6199230" y="2560335"/>
                  <a:pt x="6075316" y="2542311"/>
                </a:cubicBezTo>
                <a:cubicBezTo>
                  <a:pt x="5951402" y="2524287"/>
                  <a:pt x="5785661" y="2550005"/>
                  <a:pt x="5653349" y="2542311"/>
                </a:cubicBezTo>
                <a:cubicBezTo>
                  <a:pt x="5521037" y="2534617"/>
                  <a:pt x="5359318" y="2540709"/>
                  <a:pt x="5231383" y="2542311"/>
                </a:cubicBezTo>
                <a:cubicBezTo>
                  <a:pt x="5103448" y="2543913"/>
                  <a:pt x="4923931" y="2543777"/>
                  <a:pt x="4809416" y="2542311"/>
                </a:cubicBezTo>
                <a:cubicBezTo>
                  <a:pt x="4694901" y="2540845"/>
                  <a:pt x="4379953" y="2533458"/>
                  <a:pt x="4207594" y="2542311"/>
                </a:cubicBezTo>
                <a:cubicBezTo>
                  <a:pt x="4035235" y="2551164"/>
                  <a:pt x="3779504" y="2516973"/>
                  <a:pt x="3515845" y="2542311"/>
                </a:cubicBezTo>
                <a:cubicBezTo>
                  <a:pt x="3252186" y="2567649"/>
                  <a:pt x="3078064" y="2573426"/>
                  <a:pt x="2644241" y="2542311"/>
                </a:cubicBezTo>
                <a:cubicBezTo>
                  <a:pt x="2210418" y="2511196"/>
                  <a:pt x="2097294" y="2569930"/>
                  <a:pt x="1952492" y="2542311"/>
                </a:cubicBezTo>
                <a:cubicBezTo>
                  <a:pt x="1807690" y="2514692"/>
                  <a:pt x="1726070" y="2528088"/>
                  <a:pt x="1530525" y="2542311"/>
                </a:cubicBezTo>
                <a:cubicBezTo>
                  <a:pt x="1334980" y="2556534"/>
                  <a:pt x="873511" y="2505430"/>
                  <a:pt x="423727" y="2542311"/>
                </a:cubicBezTo>
                <a:cubicBezTo>
                  <a:pt x="165337" y="2540711"/>
                  <a:pt x="-44228" y="2330892"/>
                  <a:pt x="0" y="2118584"/>
                </a:cubicBezTo>
                <a:cubicBezTo>
                  <a:pt x="6336" y="1960775"/>
                  <a:pt x="5868" y="1705503"/>
                  <a:pt x="0" y="1570580"/>
                </a:cubicBezTo>
                <a:cubicBezTo>
                  <a:pt x="-5868" y="1435657"/>
                  <a:pt x="-14175" y="1202113"/>
                  <a:pt x="0" y="1039525"/>
                </a:cubicBezTo>
                <a:cubicBezTo>
                  <a:pt x="14175" y="876937"/>
                  <a:pt x="7006" y="718910"/>
                  <a:pt x="0" y="42372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/>
              <a:t>1. </a:t>
            </a:r>
            <a:r>
              <a:rPr lang="en-US" sz="3600" dirty="0" err="1"/>
              <a:t>Buổi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,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chợt</a:t>
            </a:r>
            <a:r>
              <a:rPr lang="en-US" sz="3600" dirty="0"/>
              <a:t> </a:t>
            </a:r>
            <a:r>
              <a:rPr lang="en-US" sz="3600" dirty="0" err="1"/>
              <a:t>cơn</a:t>
            </a:r>
            <a:r>
              <a:rPr lang="en-US" sz="3600" dirty="0"/>
              <a:t> </a:t>
            </a:r>
            <a:r>
              <a:rPr lang="en-US" sz="3600" dirty="0" err="1"/>
              <a:t>mưa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ào</a:t>
            </a:r>
            <a:r>
              <a:rPr lang="en-US" sz="3600" dirty="0"/>
              <a:t> </a:t>
            </a:r>
            <a:r>
              <a:rPr lang="en-US" sz="3600" dirty="0" err="1"/>
              <a:t>trút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. Con </a:t>
            </a:r>
            <a:r>
              <a:rPr lang="en-US" sz="3600" dirty="0" err="1"/>
              <a:t>gấp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thuyền</a:t>
            </a:r>
            <a:r>
              <a:rPr lang="en-US" sz="3600" dirty="0"/>
              <a:t> </a:t>
            </a:r>
            <a:r>
              <a:rPr lang="en-US" sz="3600" dirty="0" err="1"/>
              <a:t>giấy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dòng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sân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5014C5-63A6-881E-CE0C-446BF08E95DB}"/>
              </a:ext>
            </a:extLst>
          </p:cNvPr>
          <p:cNvSpPr/>
          <p:nvPr/>
        </p:nvSpPr>
        <p:spPr>
          <a:xfrm>
            <a:off x="348342" y="3957880"/>
            <a:ext cx="9840191" cy="2542311"/>
          </a:xfrm>
          <a:custGeom>
            <a:avLst/>
            <a:gdLst>
              <a:gd name="connsiteX0" fmla="*/ 0 w 9840191"/>
              <a:gd name="connsiteY0" fmla="*/ 423727 h 2542311"/>
              <a:gd name="connsiteX1" fmla="*/ 423727 w 9840191"/>
              <a:gd name="connsiteY1" fmla="*/ 0 h 2542311"/>
              <a:gd name="connsiteX2" fmla="*/ 845694 w 9840191"/>
              <a:gd name="connsiteY2" fmla="*/ 0 h 2542311"/>
              <a:gd name="connsiteX3" fmla="*/ 1717298 w 9840191"/>
              <a:gd name="connsiteY3" fmla="*/ 0 h 2542311"/>
              <a:gd name="connsiteX4" fmla="*/ 2139265 w 9840191"/>
              <a:gd name="connsiteY4" fmla="*/ 0 h 2542311"/>
              <a:gd name="connsiteX5" fmla="*/ 2920941 w 9840191"/>
              <a:gd name="connsiteY5" fmla="*/ 0 h 2542311"/>
              <a:gd name="connsiteX6" fmla="*/ 3522763 w 9840191"/>
              <a:gd name="connsiteY6" fmla="*/ 0 h 2542311"/>
              <a:gd name="connsiteX7" fmla="*/ 4394366 w 9840191"/>
              <a:gd name="connsiteY7" fmla="*/ 0 h 2542311"/>
              <a:gd name="connsiteX8" fmla="*/ 4906261 w 9840191"/>
              <a:gd name="connsiteY8" fmla="*/ 0 h 2542311"/>
              <a:gd name="connsiteX9" fmla="*/ 5508082 w 9840191"/>
              <a:gd name="connsiteY9" fmla="*/ 0 h 2542311"/>
              <a:gd name="connsiteX10" fmla="*/ 6019976 w 9840191"/>
              <a:gd name="connsiteY10" fmla="*/ 0 h 2542311"/>
              <a:gd name="connsiteX11" fmla="*/ 6801653 w 9840191"/>
              <a:gd name="connsiteY11" fmla="*/ 0 h 2542311"/>
              <a:gd name="connsiteX12" fmla="*/ 7583329 w 9840191"/>
              <a:gd name="connsiteY12" fmla="*/ 0 h 2542311"/>
              <a:gd name="connsiteX13" fmla="*/ 8365006 w 9840191"/>
              <a:gd name="connsiteY13" fmla="*/ 0 h 2542311"/>
              <a:gd name="connsiteX14" fmla="*/ 8786972 w 9840191"/>
              <a:gd name="connsiteY14" fmla="*/ 0 h 2542311"/>
              <a:gd name="connsiteX15" fmla="*/ 9416464 w 9840191"/>
              <a:gd name="connsiteY15" fmla="*/ 0 h 2542311"/>
              <a:gd name="connsiteX16" fmla="*/ 9840191 w 9840191"/>
              <a:gd name="connsiteY16" fmla="*/ 423727 h 2542311"/>
              <a:gd name="connsiteX17" fmla="*/ 9840191 w 9840191"/>
              <a:gd name="connsiteY17" fmla="*/ 971731 h 2542311"/>
              <a:gd name="connsiteX18" fmla="*/ 9840191 w 9840191"/>
              <a:gd name="connsiteY18" fmla="*/ 1570580 h 2542311"/>
              <a:gd name="connsiteX19" fmla="*/ 9840191 w 9840191"/>
              <a:gd name="connsiteY19" fmla="*/ 2118584 h 2542311"/>
              <a:gd name="connsiteX20" fmla="*/ 9416464 w 9840191"/>
              <a:gd name="connsiteY20" fmla="*/ 2542311 h 2542311"/>
              <a:gd name="connsiteX21" fmla="*/ 8994497 w 9840191"/>
              <a:gd name="connsiteY21" fmla="*/ 2542311 h 2542311"/>
              <a:gd name="connsiteX22" fmla="*/ 8122893 w 9840191"/>
              <a:gd name="connsiteY22" fmla="*/ 2542311 h 2542311"/>
              <a:gd name="connsiteX23" fmla="*/ 7251290 w 9840191"/>
              <a:gd name="connsiteY23" fmla="*/ 2542311 h 2542311"/>
              <a:gd name="connsiteX24" fmla="*/ 6469613 w 9840191"/>
              <a:gd name="connsiteY24" fmla="*/ 2542311 h 2542311"/>
              <a:gd name="connsiteX25" fmla="*/ 5598010 w 9840191"/>
              <a:gd name="connsiteY25" fmla="*/ 2542311 h 2542311"/>
              <a:gd name="connsiteX26" fmla="*/ 4906261 w 9840191"/>
              <a:gd name="connsiteY26" fmla="*/ 2542311 h 2542311"/>
              <a:gd name="connsiteX27" fmla="*/ 4484294 w 9840191"/>
              <a:gd name="connsiteY27" fmla="*/ 2542311 h 2542311"/>
              <a:gd name="connsiteX28" fmla="*/ 4062327 w 9840191"/>
              <a:gd name="connsiteY28" fmla="*/ 2542311 h 2542311"/>
              <a:gd name="connsiteX29" fmla="*/ 3640360 w 9840191"/>
              <a:gd name="connsiteY29" fmla="*/ 2542311 h 2542311"/>
              <a:gd name="connsiteX30" fmla="*/ 2858683 w 9840191"/>
              <a:gd name="connsiteY30" fmla="*/ 2542311 h 2542311"/>
              <a:gd name="connsiteX31" fmla="*/ 2346789 w 9840191"/>
              <a:gd name="connsiteY31" fmla="*/ 2542311 h 2542311"/>
              <a:gd name="connsiteX32" fmla="*/ 1744968 w 9840191"/>
              <a:gd name="connsiteY32" fmla="*/ 2542311 h 2542311"/>
              <a:gd name="connsiteX33" fmla="*/ 1053219 w 9840191"/>
              <a:gd name="connsiteY33" fmla="*/ 2542311 h 2542311"/>
              <a:gd name="connsiteX34" fmla="*/ 423727 w 9840191"/>
              <a:gd name="connsiteY34" fmla="*/ 2542311 h 2542311"/>
              <a:gd name="connsiteX35" fmla="*/ 0 w 9840191"/>
              <a:gd name="connsiteY35" fmla="*/ 2118584 h 2542311"/>
              <a:gd name="connsiteX36" fmla="*/ 0 w 9840191"/>
              <a:gd name="connsiteY36" fmla="*/ 1570580 h 2542311"/>
              <a:gd name="connsiteX37" fmla="*/ 0 w 9840191"/>
              <a:gd name="connsiteY37" fmla="*/ 988679 h 2542311"/>
              <a:gd name="connsiteX38" fmla="*/ 0 w 9840191"/>
              <a:gd name="connsiteY38" fmla="*/ 423727 h 254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40191" h="2542311" fill="none" extrusionOk="0">
                <a:moveTo>
                  <a:pt x="0" y="423727"/>
                </a:moveTo>
                <a:cubicBezTo>
                  <a:pt x="-11120" y="164260"/>
                  <a:pt x="198810" y="20542"/>
                  <a:pt x="423727" y="0"/>
                </a:cubicBezTo>
                <a:cubicBezTo>
                  <a:pt x="623498" y="-9207"/>
                  <a:pt x="723773" y="13737"/>
                  <a:pt x="845694" y="0"/>
                </a:cubicBezTo>
                <a:cubicBezTo>
                  <a:pt x="967615" y="-13737"/>
                  <a:pt x="1324811" y="-5539"/>
                  <a:pt x="1717298" y="0"/>
                </a:cubicBezTo>
                <a:cubicBezTo>
                  <a:pt x="2109785" y="5539"/>
                  <a:pt x="2010767" y="-1465"/>
                  <a:pt x="2139265" y="0"/>
                </a:cubicBezTo>
                <a:cubicBezTo>
                  <a:pt x="2267763" y="1465"/>
                  <a:pt x="2590339" y="25387"/>
                  <a:pt x="2920941" y="0"/>
                </a:cubicBezTo>
                <a:cubicBezTo>
                  <a:pt x="3251543" y="-25387"/>
                  <a:pt x="3333712" y="-5340"/>
                  <a:pt x="3522763" y="0"/>
                </a:cubicBezTo>
                <a:cubicBezTo>
                  <a:pt x="3711814" y="5340"/>
                  <a:pt x="3987373" y="33138"/>
                  <a:pt x="4394366" y="0"/>
                </a:cubicBezTo>
                <a:cubicBezTo>
                  <a:pt x="4801359" y="-33138"/>
                  <a:pt x="4745281" y="4686"/>
                  <a:pt x="4906261" y="0"/>
                </a:cubicBezTo>
                <a:cubicBezTo>
                  <a:pt x="5067241" y="-4686"/>
                  <a:pt x="5293696" y="21137"/>
                  <a:pt x="5508082" y="0"/>
                </a:cubicBezTo>
                <a:cubicBezTo>
                  <a:pt x="5722468" y="-21137"/>
                  <a:pt x="5911039" y="-8405"/>
                  <a:pt x="6019976" y="0"/>
                </a:cubicBezTo>
                <a:cubicBezTo>
                  <a:pt x="6128913" y="8405"/>
                  <a:pt x="6480473" y="-35723"/>
                  <a:pt x="6801653" y="0"/>
                </a:cubicBezTo>
                <a:cubicBezTo>
                  <a:pt x="7122833" y="35723"/>
                  <a:pt x="7265244" y="-39064"/>
                  <a:pt x="7583329" y="0"/>
                </a:cubicBezTo>
                <a:cubicBezTo>
                  <a:pt x="7901414" y="39064"/>
                  <a:pt x="8182571" y="-34866"/>
                  <a:pt x="8365006" y="0"/>
                </a:cubicBezTo>
                <a:cubicBezTo>
                  <a:pt x="8547441" y="34866"/>
                  <a:pt x="8631318" y="20033"/>
                  <a:pt x="8786972" y="0"/>
                </a:cubicBezTo>
                <a:cubicBezTo>
                  <a:pt x="8942626" y="-20033"/>
                  <a:pt x="9156092" y="1880"/>
                  <a:pt x="9416464" y="0"/>
                </a:cubicBezTo>
                <a:cubicBezTo>
                  <a:pt x="9634345" y="-4289"/>
                  <a:pt x="9889668" y="172593"/>
                  <a:pt x="9840191" y="423727"/>
                </a:cubicBezTo>
                <a:cubicBezTo>
                  <a:pt x="9852594" y="595330"/>
                  <a:pt x="9854980" y="801423"/>
                  <a:pt x="9840191" y="971731"/>
                </a:cubicBezTo>
                <a:cubicBezTo>
                  <a:pt x="9825402" y="1142039"/>
                  <a:pt x="9851192" y="1364044"/>
                  <a:pt x="9840191" y="1570580"/>
                </a:cubicBezTo>
                <a:cubicBezTo>
                  <a:pt x="9829190" y="1777116"/>
                  <a:pt x="9842776" y="1875039"/>
                  <a:pt x="9840191" y="2118584"/>
                </a:cubicBezTo>
                <a:cubicBezTo>
                  <a:pt x="9824393" y="2383835"/>
                  <a:pt x="9696431" y="2509850"/>
                  <a:pt x="9416464" y="2542311"/>
                </a:cubicBezTo>
                <a:cubicBezTo>
                  <a:pt x="9251454" y="2539975"/>
                  <a:pt x="9159549" y="2540480"/>
                  <a:pt x="8994497" y="2542311"/>
                </a:cubicBezTo>
                <a:cubicBezTo>
                  <a:pt x="8829445" y="2544142"/>
                  <a:pt x="8352517" y="2538490"/>
                  <a:pt x="8122893" y="2542311"/>
                </a:cubicBezTo>
                <a:cubicBezTo>
                  <a:pt x="7893269" y="2546132"/>
                  <a:pt x="7611839" y="2500765"/>
                  <a:pt x="7251290" y="2542311"/>
                </a:cubicBezTo>
                <a:cubicBezTo>
                  <a:pt x="6890741" y="2583857"/>
                  <a:pt x="6772083" y="2510153"/>
                  <a:pt x="6469613" y="2542311"/>
                </a:cubicBezTo>
                <a:cubicBezTo>
                  <a:pt x="6167143" y="2574469"/>
                  <a:pt x="5957824" y="2557311"/>
                  <a:pt x="5598010" y="2542311"/>
                </a:cubicBezTo>
                <a:cubicBezTo>
                  <a:pt x="5238196" y="2527311"/>
                  <a:pt x="5197443" y="2517857"/>
                  <a:pt x="4906261" y="2542311"/>
                </a:cubicBezTo>
                <a:cubicBezTo>
                  <a:pt x="4615079" y="2566765"/>
                  <a:pt x="4690451" y="2524901"/>
                  <a:pt x="4484294" y="2542311"/>
                </a:cubicBezTo>
                <a:cubicBezTo>
                  <a:pt x="4278137" y="2559721"/>
                  <a:pt x="4268209" y="2550618"/>
                  <a:pt x="4062327" y="2542311"/>
                </a:cubicBezTo>
                <a:cubicBezTo>
                  <a:pt x="3856445" y="2534004"/>
                  <a:pt x="3755826" y="2563177"/>
                  <a:pt x="3640360" y="2542311"/>
                </a:cubicBezTo>
                <a:cubicBezTo>
                  <a:pt x="3524894" y="2521445"/>
                  <a:pt x="3190798" y="2559350"/>
                  <a:pt x="2858683" y="2542311"/>
                </a:cubicBezTo>
                <a:cubicBezTo>
                  <a:pt x="2526568" y="2525272"/>
                  <a:pt x="2487591" y="2539589"/>
                  <a:pt x="2346789" y="2542311"/>
                </a:cubicBezTo>
                <a:cubicBezTo>
                  <a:pt x="2205987" y="2545033"/>
                  <a:pt x="1974594" y="2540286"/>
                  <a:pt x="1744968" y="2542311"/>
                </a:cubicBezTo>
                <a:cubicBezTo>
                  <a:pt x="1515342" y="2544336"/>
                  <a:pt x="1278666" y="2511954"/>
                  <a:pt x="1053219" y="2542311"/>
                </a:cubicBezTo>
                <a:cubicBezTo>
                  <a:pt x="827772" y="2572668"/>
                  <a:pt x="620603" y="2566194"/>
                  <a:pt x="423727" y="2542311"/>
                </a:cubicBezTo>
                <a:cubicBezTo>
                  <a:pt x="239319" y="2571993"/>
                  <a:pt x="-13609" y="2325504"/>
                  <a:pt x="0" y="2118584"/>
                </a:cubicBezTo>
                <a:cubicBezTo>
                  <a:pt x="-12147" y="1930547"/>
                  <a:pt x="10788" y="1785796"/>
                  <a:pt x="0" y="1570580"/>
                </a:cubicBezTo>
                <a:cubicBezTo>
                  <a:pt x="-10788" y="1355364"/>
                  <a:pt x="17721" y="1226204"/>
                  <a:pt x="0" y="988679"/>
                </a:cubicBezTo>
                <a:cubicBezTo>
                  <a:pt x="-17721" y="751154"/>
                  <a:pt x="-7241" y="656234"/>
                  <a:pt x="0" y="423727"/>
                </a:cubicBezTo>
                <a:close/>
              </a:path>
              <a:path w="9840191" h="2542311" stroke="0" extrusionOk="0">
                <a:moveTo>
                  <a:pt x="0" y="423727"/>
                </a:moveTo>
                <a:cubicBezTo>
                  <a:pt x="-15392" y="183037"/>
                  <a:pt x="190094" y="9871"/>
                  <a:pt x="423727" y="0"/>
                </a:cubicBezTo>
                <a:cubicBezTo>
                  <a:pt x="608430" y="21764"/>
                  <a:pt x="857538" y="18827"/>
                  <a:pt x="1025549" y="0"/>
                </a:cubicBezTo>
                <a:cubicBezTo>
                  <a:pt x="1193560" y="-18827"/>
                  <a:pt x="1569317" y="-5010"/>
                  <a:pt x="1807225" y="0"/>
                </a:cubicBezTo>
                <a:cubicBezTo>
                  <a:pt x="2045133" y="5010"/>
                  <a:pt x="2070513" y="13348"/>
                  <a:pt x="2229192" y="0"/>
                </a:cubicBezTo>
                <a:cubicBezTo>
                  <a:pt x="2387871" y="-13348"/>
                  <a:pt x="2704059" y="-4939"/>
                  <a:pt x="3010868" y="0"/>
                </a:cubicBezTo>
                <a:cubicBezTo>
                  <a:pt x="3317677" y="4939"/>
                  <a:pt x="3230072" y="2076"/>
                  <a:pt x="3432835" y="0"/>
                </a:cubicBezTo>
                <a:cubicBezTo>
                  <a:pt x="3635598" y="-2076"/>
                  <a:pt x="3971226" y="-28029"/>
                  <a:pt x="4214512" y="0"/>
                </a:cubicBezTo>
                <a:cubicBezTo>
                  <a:pt x="4457798" y="28029"/>
                  <a:pt x="4618549" y="-10644"/>
                  <a:pt x="4906261" y="0"/>
                </a:cubicBezTo>
                <a:cubicBezTo>
                  <a:pt x="5193973" y="10644"/>
                  <a:pt x="5342181" y="19596"/>
                  <a:pt x="5508082" y="0"/>
                </a:cubicBezTo>
                <a:cubicBezTo>
                  <a:pt x="5673983" y="-19596"/>
                  <a:pt x="5973663" y="-21757"/>
                  <a:pt x="6199831" y="0"/>
                </a:cubicBezTo>
                <a:cubicBezTo>
                  <a:pt x="6425999" y="21757"/>
                  <a:pt x="6731984" y="12248"/>
                  <a:pt x="6981508" y="0"/>
                </a:cubicBezTo>
                <a:cubicBezTo>
                  <a:pt x="7231032" y="-12248"/>
                  <a:pt x="7436984" y="-29180"/>
                  <a:pt x="7673257" y="0"/>
                </a:cubicBezTo>
                <a:cubicBezTo>
                  <a:pt x="7909530" y="29180"/>
                  <a:pt x="8055584" y="-16915"/>
                  <a:pt x="8185151" y="0"/>
                </a:cubicBezTo>
                <a:cubicBezTo>
                  <a:pt x="8314718" y="16915"/>
                  <a:pt x="8552237" y="22657"/>
                  <a:pt x="8697045" y="0"/>
                </a:cubicBezTo>
                <a:cubicBezTo>
                  <a:pt x="8841853" y="-22657"/>
                  <a:pt x="9119246" y="-23770"/>
                  <a:pt x="9416464" y="0"/>
                </a:cubicBezTo>
                <a:cubicBezTo>
                  <a:pt x="9616274" y="42853"/>
                  <a:pt x="9844809" y="196608"/>
                  <a:pt x="9840191" y="423727"/>
                </a:cubicBezTo>
                <a:cubicBezTo>
                  <a:pt x="9824891" y="641533"/>
                  <a:pt x="9816442" y="858340"/>
                  <a:pt x="9840191" y="971731"/>
                </a:cubicBezTo>
                <a:cubicBezTo>
                  <a:pt x="9863940" y="1085122"/>
                  <a:pt x="9855283" y="1293694"/>
                  <a:pt x="9840191" y="1519735"/>
                </a:cubicBezTo>
                <a:cubicBezTo>
                  <a:pt x="9825099" y="1745776"/>
                  <a:pt x="9821622" y="1900669"/>
                  <a:pt x="9840191" y="2118584"/>
                </a:cubicBezTo>
                <a:cubicBezTo>
                  <a:pt x="9843750" y="2300502"/>
                  <a:pt x="9680200" y="2535240"/>
                  <a:pt x="9416464" y="2542311"/>
                </a:cubicBezTo>
                <a:cubicBezTo>
                  <a:pt x="9259886" y="2525661"/>
                  <a:pt x="9107038" y="2551442"/>
                  <a:pt x="8994497" y="2542311"/>
                </a:cubicBezTo>
                <a:cubicBezTo>
                  <a:pt x="8881956" y="2533180"/>
                  <a:pt x="8491741" y="2546907"/>
                  <a:pt x="8212821" y="2542311"/>
                </a:cubicBezTo>
                <a:cubicBezTo>
                  <a:pt x="7933901" y="2537715"/>
                  <a:pt x="7931912" y="2557957"/>
                  <a:pt x="7790854" y="2542311"/>
                </a:cubicBezTo>
                <a:cubicBezTo>
                  <a:pt x="7649796" y="2526665"/>
                  <a:pt x="7421066" y="2534224"/>
                  <a:pt x="7278960" y="2542311"/>
                </a:cubicBezTo>
                <a:cubicBezTo>
                  <a:pt x="7136854" y="2550398"/>
                  <a:pt x="6934008" y="2542885"/>
                  <a:pt x="6677138" y="2542311"/>
                </a:cubicBezTo>
                <a:cubicBezTo>
                  <a:pt x="6420268" y="2541737"/>
                  <a:pt x="6199230" y="2560335"/>
                  <a:pt x="6075316" y="2542311"/>
                </a:cubicBezTo>
                <a:cubicBezTo>
                  <a:pt x="5951402" y="2524287"/>
                  <a:pt x="5785661" y="2550005"/>
                  <a:pt x="5653349" y="2542311"/>
                </a:cubicBezTo>
                <a:cubicBezTo>
                  <a:pt x="5521037" y="2534617"/>
                  <a:pt x="5359318" y="2540709"/>
                  <a:pt x="5231383" y="2542311"/>
                </a:cubicBezTo>
                <a:cubicBezTo>
                  <a:pt x="5103448" y="2543913"/>
                  <a:pt x="4923931" y="2543777"/>
                  <a:pt x="4809416" y="2542311"/>
                </a:cubicBezTo>
                <a:cubicBezTo>
                  <a:pt x="4694901" y="2540845"/>
                  <a:pt x="4379953" y="2533458"/>
                  <a:pt x="4207594" y="2542311"/>
                </a:cubicBezTo>
                <a:cubicBezTo>
                  <a:pt x="4035235" y="2551164"/>
                  <a:pt x="3779504" y="2516973"/>
                  <a:pt x="3515845" y="2542311"/>
                </a:cubicBezTo>
                <a:cubicBezTo>
                  <a:pt x="3252186" y="2567649"/>
                  <a:pt x="3078064" y="2573426"/>
                  <a:pt x="2644241" y="2542311"/>
                </a:cubicBezTo>
                <a:cubicBezTo>
                  <a:pt x="2210418" y="2511196"/>
                  <a:pt x="2097294" y="2569930"/>
                  <a:pt x="1952492" y="2542311"/>
                </a:cubicBezTo>
                <a:cubicBezTo>
                  <a:pt x="1807690" y="2514692"/>
                  <a:pt x="1726070" y="2528088"/>
                  <a:pt x="1530525" y="2542311"/>
                </a:cubicBezTo>
                <a:cubicBezTo>
                  <a:pt x="1334980" y="2556534"/>
                  <a:pt x="873511" y="2505430"/>
                  <a:pt x="423727" y="2542311"/>
                </a:cubicBezTo>
                <a:cubicBezTo>
                  <a:pt x="165337" y="2540711"/>
                  <a:pt x="-44228" y="2330892"/>
                  <a:pt x="0" y="2118584"/>
                </a:cubicBezTo>
                <a:cubicBezTo>
                  <a:pt x="6336" y="1960775"/>
                  <a:pt x="5868" y="1705503"/>
                  <a:pt x="0" y="1570580"/>
                </a:cubicBezTo>
                <a:cubicBezTo>
                  <a:pt x="-5868" y="1435657"/>
                  <a:pt x="-14175" y="1202113"/>
                  <a:pt x="0" y="1039525"/>
                </a:cubicBezTo>
                <a:cubicBezTo>
                  <a:pt x="14175" y="876937"/>
                  <a:pt x="7006" y="718910"/>
                  <a:pt x="0" y="42372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highlight>
                  <a:srgbClr val="FFFF00"/>
                </a:highlight>
              </a:rPr>
              <a:t>1. </a:t>
            </a:r>
            <a:r>
              <a:rPr lang="en-US" sz="3600" dirty="0" err="1">
                <a:highlight>
                  <a:srgbClr val="FFFF00"/>
                </a:highlight>
              </a:rPr>
              <a:t>Buổi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chiều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bất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chợt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cơn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mưa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ào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ào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trút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xuống</a:t>
            </a:r>
            <a:r>
              <a:rPr lang="en-US" sz="3600" dirty="0">
                <a:highlight>
                  <a:srgbClr val="FFFF00"/>
                </a:highlight>
              </a:rPr>
              <a:t>. Con </a:t>
            </a:r>
            <a:r>
              <a:rPr lang="en-US" sz="3600" dirty="0" err="1">
                <a:highlight>
                  <a:srgbClr val="FFFF00"/>
                </a:highlight>
              </a:rPr>
              <a:t>gấp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những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chiếc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thuyền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giấy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xinh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xinh</a:t>
            </a:r>
            <a:r>
              <a:rPr lang="en-US" sz="3600" dirty="0">
                <a:highlight>
                  <a:srgbClr val="FFFF00"/>
                </a:highlight>
              </a:rPr>
              <a:t>, </a:t>
            </a:r>
            <a:r>
              <a:rPr lang="en-US" sz="3600" dirty="0" err="1">
                <a:highlight>
                  <a:srgbClr val="FFFF00"/>
                </a:highlight>
              </a:rPr>
              <a:t>thả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xuống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dòng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nước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trước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sân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  <a:r>
              <a:rPr lang="en-US" sz="3600" dirty="0" err="1">
                <a:highlight>
                  <a:srgbClr val="FFFF00"/>
                </a:highlight>
              </a:rPr>
              <a:t>nhà</a:t>
            </a:r>
            <a:r>
              <a:rPr lang="en-US" sz="3600" dirty="0"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2095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F49F834-58F0-EC02-16E0-88175B9ECEBC}"/>
              </a:ext>
            </a:extLst>
          </p:cNvPr>
          <p:cNvGrpSpPr/>
          <p:nvPr/>
        </p:nvGrpSpPr>
        <p:grpSpPr>
          <a:xfrm>
            <a:off x="1219200" y="126162"/>
            <a:ext cx="8904514" cy="3422581"/>
            <a:chOff x="3102429" y="999530"/>
            <a:chExt cx="8904514" cy="354874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24F803-BA4C-9133-FB70-DE3A5BD5D5FD}"/>
                </a:ext>
              </a:extLst>
            </p:cNvPr>
            <p:cNvSpPr/>
            <p:nvPr/>
          </p:nvSpPr>
          <p:spPr>
            <a:xfrm>
              <a:off x="3102429" y="999530"/>
              <a:ext cx="8904514" cy="3548743"/>
            </a:xfrm>
            <a:custGeom>
              <a:avLst/>
              <a:gdLst>
                <a:gd name="connsiteX0" fmla="*/ 0 w 8904514"/>
                <a:gd name="connsiteY0" fmla="*/ 591469 h 3548743"/>
                <a:gd name="connsiteX1" fmla="*/ 591469 w 8904514"/>
                <a:gd name="connsiteY1" fmla="*/ 0 h 3548743"/>
                <a:gd name="connsiteX2" fmla="*/ 8313045 w 8904514"/>
                <a:gd name="connsiteY2" fmla="*/ 0 h 3548743"/>
                <a:gd name="connsiteX3" fmla="*/ 8904514 w 8904514"/>
                <a:gd name="connsiteY3" fmla="*/ 591469 h 3548743"/>
                <a:gd name="connsiteX4" fmla="*/ 8904514 w 8904514"/>
                <a:gd name="connsiteY4" fmla="*/ 2957274 h 3548743"/>
                <a:gd name="connsiteX5" fmla="*/ 8313045 w 8904514"/>
                <a:gd name="connsiteY5" fmla="*/ 3548743 h 3548743"/>
                <a:gd name="connsiteX6" fmla="*/ 591469 w 8904514"/>
                <a:gd name="connsiteY6" fmla="*/ 3548743 h 3548743"/>
                <a:gd name="connsiteX7" fmla="*/ 0 w 8904514"/>
                <a:gd name="connsiteY7" fmla="*/ 2957274 h 3548743"/>
                <a:gd name="connsiteX8" fmla="*/ 0 w 8904514"/>
                <a:gd name="connsiteY8" fmla="*/ 591469 h 3548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4514" h="3548743" fill="none" extrusionOk="0">
                  <a:moveTo>
                    <a:pt x="0" y="591469"/>
                  </a:moveTo>
                  <a:cubicBezTo>
                    <a:pt x="51683" y="278999"/>
                    <a:pt x="280955" y="-16762"/>
                    <a:pt x="591469" y="0"/>
                  </a:cubicBezTo>
                  <a:cubicBezTo>
                    <a:pt x="4177227" y="10359"/>
                    <a:pt x="6226711" y="166365"/>
                    <a:pt x="8313045" y="0"/>
                  </a:cubicBezTo>
                  <a:cubicBezTo>
                    <a:pt x="8583203" y="32748"/>
                    <a:pt x="8955976" y="276117"/>
                    <a:pt x="8904514" y="591469"/>
                  </a:cubicBezTo>
                  <a:cubicBezTo>
                    <a:pt x="8753292" y="1409793"/>
                    <a:pt x="8973878" y="2300781"/>
                    <a:pt x="8904514" y="2957274"/>
                  </a:cubicBezTo>
                  <a:cubicBezTo>
                    <a:pt x="8941173" y="3244128"/>
                    <a:pt x="8655339" y="3538298"/>
                    <a:pt x="8313045" y="3548743"/>
                  </a:cubicBezTo>
                  <a:cubicBezTo>
                    <a:pt x="5923295" y="3561150"/>
                    <a:pt x="4100952" y="3579479"/>
                    <a:pt x="591469" y="3548743"/>
                  </a:cubicBezTo>
                  <a:cubicBezTo>
                    <a:pt x="308526" y="3525098"/>
                    <a:pt x="-4372" y="3337788"/>
                    <a:pt x="0" y="2957274"/>
                  </a:cubicBezTo>
                  <a:cubicBezTo>
                    <a:pt x="57319" y="2714443"/>
                    <a:pt x="-116954" y="1329964"/>
                    <a:pt x="0" y="591469"/>
                  </a:cubicBezTo>
                  <a:close/>
                </a:path>
                <a:path w="8904514" h="3548743" stroke="0" extrusionOk="0">
                  <a:moveTo>
                    <a:pt x="0" y="591469"/>
                  </a:moveTo>
                  <a:cubicBezTo>
                    <a:pt x="18432" y="259718"/>
                    <a:pt x="206551" y="21094"/>
                    <a:pt x="591469" y="0"/>
                  </a:cubicBezTo>
                  <a:cubicBezTo>
                    <a:pt x="2679604" y="39558"/>
                    <a:pt x="5628320" y="-110770"/>
                    <a:pt x="8313045" y="0"/>
                  </a:cubicBezTo>
                  <a:cubicBezTo>
                    <a:pt x="8661935" y="-3238"/>
                    <a:pt x="8908001" y="243589"/>
                    <a:pt x="8904514" y="591469"/>
                  </a:cubicBezTo>
                  <a:cubicBezTo>
                    <a:pt x="8766871" y="1420383"/>
                    <a:pt x="8915223" y="2269953"/>
                    <a:pt x="8904514" y="2957274"/>
                  </a:cubicBezTo>
                  <a:cubicBezTo>
                    <a:pt x="8897934" y="3259432"/>
                    <a:pt x="8695452" y="3530791"/>
                    <a:pt x="8313045" y="3548743"/>
                  </a:cubicBezTo>
                  <a:cubicBezTo>
                    <a:pt x="6325364" y="3603250"/>
                    <a:pt x="3328948" y="3416369"/>
                    <a:pt x="591469" y="3548743"/>
                  </a:cubicBezTo>
                  <a:cubicBezTo>
                    <a:pt x="252200" y="3541025"/>
                    <a:pt x="30833" y="3284307"/>
                    <a:pt x="0" y="2957274"/>
                  </a:cubicBezTo>
                  <a:cubicBezTo>
                    <a:pt x="36134" y="1963670"/>
                    <a:pt x="75751" y="1701017"/>
                    <a:pt x="0" y="591469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211496146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en-US" sz="3200" b="1" dirty="0">
                  <a:solidFill>
                    <a:srgbClr val="FF0000"/>
                  </a:solidFill>
                </a:rPr>
                <a:t>Khi </a:t>
              </a:r>
              <a:r>
                <a:rPr lang="en-US" sz="3200" b="1" dirty="0" err="1">
                  <a:solidFill>
                    <a:srgbClr val="FF0000"/>
                  </a:solidFill>
                </a:rPr>
                <a:t>mưa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trút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xuống</a:t>
              </a:r>
              <a:r>
                <a:rPr lang="en-US" sz="3200" b="1" dirty="0">
                  <a:solidFill>
                    <a:srgbClr val="FF0000"/>
                  </a:solidFill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nhỏ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làm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  <a:p>
              <a:pPr algn="ctr"/>
              <a:endParaRPr lang="en-US" sz="3200" dirty="0"/>
            </a:p>
          </p:txBody>
        </p:sp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5241F901-AD54-02BB-1F1E-6232033C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958" y="1922860"/>
              <a:ext cx="2692042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C024BAD-22A5-851F-C385-C6AC66BF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010" y="1922860"/>
              <a:ext cx="2692042" cy="21601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Square&#10;&#10;Description automatically generated with medium confidence">
              <a:extLst>
                <a:ext uri="{FF2B5EF4-FFF2-40B4-BE49-F238E27FC236}">
                  <a16:creationId xmlns:a16="http://schemas.microsoft.com/office/drawing/2014/main" id="{A7143D35-752C-BDE0-8EA2-B974210FE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476" y="1922860"/>
              <a:ext cx="2730700" cy="2220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897F09EB-CB64-E7C3-FB97-805D7E1C0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87" y="2841242"/>
            <a:ext cx="2429116" cy="339854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67828D-B3F2-05D8-7464-10511BA206D2}"/>
              </a:ext>
            </a:extLst>
          </p:cNvPr>
          <p:cNvSpPr/>
          <p:nvPr/>
        </p:nvSpPr>
        <p:spPr>
          <a:xfrm>
            <a:off x="3614057" y="3853543"/>
            <a:ext cx="6689439" cy="2386240"/>
          </a:xfrm>
          <a:custGeom>
            <a:avLst/>
            <a:gdLst>
              <a:gd name="connsiteX0" fmla="*/ 0 w 6689439"/>
              <a:gd name="connsiteY0" fmla="*/ 397715 h 2386240"/>
              <a:gd name="connsiteX1" fmla="*/ 397715 w 6689439"/>
              <a:gd name="connsiteY1" fmla="*/ 0 h 2386240"/>
              <a:gd name="connsiteX2" fmla="*/ 1114907 w 6689439"/>
              <a:gd name="connsiteY2" fmla="*/ 0 h 2386240"/>
              <a:gd name="connsiteX3" fmla="*/ 1114907 w 6689439"/>
              <a:gd name="connsiteY3" fmla="*/ 0 h 2386240"/>
              <a:gd name="connsiteX4" fmla="*/ 2787266 w 6689439"/>
              <a:gd name="connsiteY4" fmla="*/ 0 h 2386240"/>
              <a:gd name="connsiteX5" fmla="*/ 6291724 w 6689439"/>
              <a:gd name="connsiteY5" fmla="*/ 0 h 2386240"/>
              <a:gd name="connsiteX6" fmla="*/ 6689439 w 6689439"/>
              <a:gd name="connsiteY6" fmla="*/ 397715 h 2386240"/>
              <a:gd name="connsiteX7" fmla="*/ 6689439 w 6689439"/>
              <a:gd name="connsiteY7" fmla="*/ 397707 h 2386240"/>
              <a:gd name="connsiteX8" fmla="*/ 6689439 w 6689439"/>
              <a:gd name="connsiteY8" fmla="*/ 397707 h 2386240"/>
              <a:gd name="connsiteX9" fmla="*/ 6689439 w 6689439"/>
              <a:gd name="connsiteY9" fmla="*/ 994267 h 2386240"/>
              <a:gd name="connsiteX10" fmla="*/ 6689439 w 6689439"/>
              <a:gd name="connsiteY10" fmla="*/ 1988525 h 2386240"/>
              <a:gd name="connsiteX11" fmla="*/ 6291724 w 6689439"/>
              <a:gd name="connsiteY11" fmla="*/ 2386240 h 2386240"/>
              <a:gd name="connsiteX12" fmla="*/ 2787266 w 6689439"/>
              <a:gd name="connsiteY12" fmla="*/ 2386240 h 2386240"/>
              <a:gd name="connsiteX13" fmla="*/ 1114907 w 6689439"/>
              <a:gd name="connsiteY13" fmla="*/ 2386240 h 2386240"/>
              <a:gd name="connsiteX14" fmla="*/ 1114907 w 6689439"/>
              <a:gd name="connsiteY14" fmla="*/ 2386240 h 2386240"/>
              <a:gd name="connsiteX15" fmla="*/ 397715 w 6689439"/>
              <a:gd name="connsiteY15" fmla="*/ 2386240 h 2386240"/>
              <a:gd name="connsiteX16" fmla="*/ 0 w 6689439"/>
              <a:gd name="connsiteY16" fmla="*/ 1988525 h 2386240"/>
              <a:gd name="connsiteX17" fmla="*/ 0 w 6689439"/>
              <a:gd name="connsiteY17" fmla="*/ 994267 h 2386240"/>
              <a:gd name="connsiteX18" fmla="*/ -850361 w 6689439"/>
              <a:gd name="connsiteY18" fmla="*/ 986352 h 2386240"/>
              <a:gd name="connsiteX19" fmla="*/ 0 w 6689439"/>
              <a:gd name="connsiteY19" fmla="*/ 397707 h 2386240"/>
              <a:gd name="connsiteX20" fmla="*/ 0 w 6689439"/>
              <a:gd name="connsiteY20" fmla="*/ 397715 h 238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9439" h="2386240" fill="none" extrusionOk="0">
                <a:moveTo>
                  <a:pt x="0" y="397715"/>
                </a:moveTo>
                <a:cubicBezTo>
                  <a:pt x="4273" y="173861"/>
                  <a:pt x="154785" y="30012"/>
                  <a:pt x="397715" y="0"/>
                </a:cubicBezTo>
                <a:cubicBezTo>
                  <a:pt x="649217" y="-43414"/>
                  <a:pt x="852016" y="-38791"/>
                  <a:pt x="1114907" y="0"/>
                </a:cubicBezTo>
                <a:lnTo>
                  <a:pt x="1114907" y="0"/>
                </a:lnTo>
                <a:cubicBezTo>
                  <a:pt x="1288176" y="-30382"/>
                  <a:pt x="2322447" y="-54651"/>
                  <a:pt x="2787266" y="0"/>
                </a:cubicBezTo>
                <a:cubicBezTo>
                  <a:pt x="3936685" y="-87158"/>
                  <a:pt x="4573169" y="99198"/>
                  <a:pt x="6291724" y="0"/>
                </a:cubicBezTo>
                <a:cubicBezTo>
                  <a:pt x="6500116" y="18126"/>
                  <a:pt x="6708708" y="145127"/>
                  <a:pt x="6689439" y="397715"/>
                </a:cubicBezTo>
                <a:lnTo>
                  <a:pt x="6689439" y="397707"/>
                </a:lnTo>
                <a:lnTo>
                  <a:pt x="6689439" y="397707"/>
                </a:lnTo>
                <a:cubicBezTo>
                  <a:pt x="6648553" y="603847"/>
                  <a:pt x="6717034" y="746654"/>
                  <a:pt x="6689439" y="994267"/>
                </a:cubicBezTo>
                <a:cubicBezTo>
                  <a:pt x="6674195" y="1426441"/>
                  <a:pt x="6757092" y="1635332"/>
                  <a:pt x="6689439" y="1988525"/>
                </a:cubicBezTo>
                <a:cubicBezTo>
                  <a:pt x="6675344" y="2194531"/>
                  <a:pt x="6500501" y="2358533"/>
                  <a:pt x="6291724" y="2386240"/>
                </a:cubicBezTo>
                <a:cubicBezTo>
                  <a:pt x="5571262" y="2279965"/>
                  <a:pt x="3699843" y="2301580"/>
                  <a:pt x="2787266" y="2386240"/>
                </a:cubicBezTo>
                <a:cubicBezTo>
                  <a:pt x="2275623" y="2321710"/>
                  <a:pt x="1614711" y="2505760"/>
                  <a:pt x="1114907" y="2386240"/>
                </a:cubicBezTo>
                <a:lnTo>
                  <a:pt x="1114907" y="2386240"/>
                </a:lnTo>
                <a:cubicBezTo>
                  <a:pt x="875722" y="2371728"/>
                  <a:pt x="618354" y="2375500"/>
                  <a:pt x="397715" y="2386240"/>
                </a:cubicBezTo>
                <a:cubicBezTo>
                  <a:pt x="196662" y="2355630"/>
                  <a:pt x="23682" y="2240920"/>
                  <a:pt x="0" y="1988525"/>
                </a:cubicBezTo>
                <a:cubicBezTo>
                  <a:pt x="43220" y="1669954"/>
                  <a:pt x="24406" y="1459692"/>
                  <a:pt x="0" y="994267"/>
                </a:cubicBezTo>
                <a:cubicBezTo>
                  <a:pt x="-387450" y="951884"/>
                  <a:pt x="-523156" y="1034920"/>
                  <a:pt x="-850361" y="986352"/>
                </a:cubicBezTo>
                <a:cubicBezTo>
                  <a:pt x="-551678" y="855282"/>
                  <a:pt x="-121175" y="591417"/>
                  <a:pt x="0" y="397707"/>
                </a:cubicBezTo>
                <a:lnTo>
                  <a:pt x="0" y="397715"/>
                </a:lnTo>
                <a:close/>
              </a:path>
              <a:path w="6689439" h="2386240" stroke="0" extrusionOk="0">
                <a:moveTo>
                  <a:pt x="0" y="397715"/>
                </a:moveTo>
                <a:cubicBezTo>
                  <a:pt x="9363" y="189640"/>
                  <a:pt x="205272" y="-3901"/>
                  <a:pt x="397715" y="0"/>
                </a:cubicBezTo>
                <a:cubicBezTo>
                  <a:pt x="582875" y="-17794"/>
                  <a:pt x="1010663" y="41923"/>
                  <a:pt x="1114907" y="0"/>
                </a:cubicBezTo>
                <a:lnTo>
                  <a:pt x="1114907" y="0"/>
                </a:lnTo>
                <a:cubicBezTo>
                  <a:pt x="1746751" y="-125973"/>
                  <a:pt x="2528057" y="105519"/>
                  <a:pt x="2787266" y="0"/>
                </a:cubicBezTo>
                <a:cubicBezTo>
                  <a:pt x="3162212" y="-160759"/>
                  <a:pt x="4770568" y="42188"/>
                  <a:pt x="6291724" y="0"/>
                </a:cubicBezTo>
                <a:cubicBezTo>
                  <a:pt x="6505822" y="-2944"/>
                  <a:pt x="6683807" y="168303"/>
                  <a:pt x="6689439" y="397715"/>
                </a:cubicBezTo>
                <a:lnTo>
                  <a:pt x="6689439" y="397707"/>
                </a:lnTo>
                <a:lnTo>
                  <a:pt x="6689439" y="397707"/>
                </a:lnTo>
                <a:cubicBezTo>
                  <a:pt x="6734563" y="489088"/>
                  <a:pt x="6707443" y="814228"/>
                  <a:pt x="6689439" y="994267"/>
                </a:cubicBezTo>
                <a:cubicBezTo>
                  <a:pt x="6730707" y="1437150"/>
                  <a:pt x="6778852" y="1707929"/>
                  <a:pt x="6689439" y="1988525"/>
                </a:cubicBezTo>
                <a:cubicBezTo>
                  <a:pt x="6719946" y="2210456"/>
                  <a:pt x="6539277" y="2365236"/>
                  <a:pt x="6291724" y="2386240"/>
                </a:cubicBezTo>
                <a:cubicBezTo>
                  <a:pt x="5860185" y="2357399"/>
                  <a:pt x="3483624" y="2254468"/>
                  <a:pt x="2787266" y="2386240"/>
                </a:cubicBezTo>
                <a:cubicBezTo>
                  <a:pt x="2368393" y="2483471"/>
                  <a:pt x="1794375" y="2344638"/>
                  <a:pt x="1114907" y="2386240"/>
                </a:cubicBezTo>
                <a:lnTo>
                  <a:pt x="1114907" y="2386240"/>
                </a:lnTo>
                <a:cubicBezTo>
                  <a:pt x="847644" y="2338048"/>
                  <a:pt x="530166" y="2430451"/>
                  <a:pt x="397715" y="2386240"/>
                </a:cubicBezTo>
                <a:cubicBezTo>
                  <a:pt x="170910" y="2372487"/>
                  <a:pt x="6125" y="2226870"/>
                  <a:pt x="0" y="1988525"/>
                </a:cubicBezTo>
                <a:cubicBezTo>
                  <a:pt x="-63072" y="1507379"/>
                  <a:pt x="37936" y="1189834"/>
                  <a:pt x="0" y="994267"/>
                </a:cubicBezTo>
                <a:cubicBezTo>
                  <a:pt x="-205141" y="1029564"/>
                  <a:pt x="-530749" y="927018"/>
                  <a:pt x="-850361" y="986352"/>
                </a:cubicBezTo>
                <a:cubicBezTo>
                  <a:pt x="-420863" y="728501"/>
                  <a:pt x="-144726" y="426306"/>
                  <a:pt x="0" y="397707"/>
                </a:cubicBezTo>
                <a:lnTo>
                  <a:pt x="0" y="397715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-62712"/>
                      <a:gd name="adj2" fmla="val -86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Khi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trút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,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xinh</a:t>
            </a:r>
            <a:r>
              <a:rPr lang="en-US" sz="3200" dirty="0"/>
              <a:t> </a:t>
            </a:r>
            <a:r>
              <a:rPr lang="en-US" sz="3200" dirty="0" err="1"/>
              <a:t>xinh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thả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67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0056" y="82619"/>
            <a:ext cx="2351736" cy="29000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F9C7D6-B5F3-A2DD-E795-FEC95C94F4A6}"/>
              </a:ext>
            </a:extLst>
          </p:cNvPr>
          <p:cNvSpPr/>
          <p:nvPr/>
        </p:nvSpPr>
        <p:spPr>
          <a:xfrm>
            <a:off x="674914" y="222181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muốn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ngắm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177FBA-897D-5EC6-1F2C-24C289D85142}"/>
              </a:ext>
            </a:extLst>
          </p:cNvPr>
          <p:cNvSpPr/>
          <p:nvPr/>
        </p:nvSpPr>
        <p:spPr>
          <a:xfrm>
            <a:off x="466243" y="3226637"/>
            <a:ext cx="11103182" cy="3548744"/>
          </a:xfrm>
          <a:custGeom>
            <a:avLst/>
            <a:gdLst>
              <a:gd name="connsiteX0" fmla="*/ 0 w 11103182"/>
              <a:gd name="connsiteY0" fmla="*/ 591469 h 3548744"/>
              <a:gd name="connsiteX1" fmla="*/ 591469 w 11103182"/>
              <a:gd name="connsiteY1" fmla="*/ 0 h 3548744"/>
              <a:gd name="connsiteX2" fmla="*/ 955211 w 11103182"/>
              <a:gd name="connsiteY2" fmla="*/ 0 h 3548744"/>
              <a:gd name="connsiteX3" fmla="*/ 1517358 w 11103182"/>
              <a:gd name="connsiteY3" fmla="*/ 0 h 3548744"/>
              <a:gd name="connsiteX4" fmla="*/ 1980303 w 11103182"/>
              <a:gd name="connsiteY4" fmla="*/ 0 h 3548744"/>
              <a:gd name="connsiteX5" fmla="*/ 2740855 w 11103182"/>
              <a:gd name="connsiteY5" fmla="*/ 0 h 3548744"/>
              <a:gd name="connsiteX6" fmla="*/ 3501407 w 11103182"/>
              <a:gd name="connsiteY6" fmla="*/ 0 h 3548744"/>
              <a:gd name="connsiteX7" fmla="*/ 4261959 w 11103182"/>
              <a:gd name="connsiteY7" fmla="*/ 0 h 3548744"/>
              <a:gd name="connsiteX8" fmla="*/ 4625702 w 11103182"/>
              <a:gd name="connsiteY8" fmla="*/ 0 h 3548744"/>
              <a:gd name="connsiteX9" fmla="*/ 4989444 w 11103182"/>
              <a:gd name="connsiteY9" fmla="*/ 0 h 3548744"/>
              <a:gd name="connsiteX10" fmla="*/ 5650793 w 11103182"/>
              <a:gd name="connsiteY10" fmla="*/ 0 h 3548744"/>
              <a:gd name="connsiteX11" fmla="*/ 6411345 w 11103182"/>
              <a:gd name="connsiteY11" fmla="*/ 0 h 3548744"/>
              <a:gd name="connsiteX12" fmla="*/ 6775088 w 11103182"/>
              <a:gd name="connsiteY12" fmla="*/ 0 h 3548744"/>
              <a:gd name="connsiteX13" fmla="*/ 7634842 w 11103182"/>
              <a:gd name="connsiteY13" fmla="*/ 0 h 3548744"/>
              <a:gd name="connsiteX14" fmla="*/ 8196989 w 11103182"/>
              <a:gd name="connsiteY14" fmla="*/ 0 h 3548744"/>
              <a:gd name="connsiteX15" fmla="*/ 8759137 w 11103182"/>
              <a:gd name="connsiteY15" fmla="*/ 0 h 3548744"/>
              <a:gd name="connsiteX16" fmla="*/ 9122879 w 11103182"/>
              <a:gd name="connsiteY16" fmla="*/ 0 h 3548744"/>
              <a:gd name="connsiteX17" fmla="*/ 9883431 w 11103182"/>
              <a:gd name="connsiteY17" fmla="*/ 0 h 3548744"/>
              <a:gd name="connsiteX18" fmla="*/ 10511713 w 11103182"/>
              <a:gd name="connsiteY18" fmla="*/ 0 h 3548744"/>
              <a:gd name="connsiteX19" fmla="*/ 11103182 w 11103182"/>
              <a:gd name="connsiteY19" fmla="*/ 591469 h 3548744"/>
              <a:gd name="connsiteX20" fmla="*/ 11103182 w 11103182"/>
              <a:gd name="connsiteY20" fmla="*/ 1206579 h 3548744"/>
              <a:gd name="connsiteX21" fmla="*/ 11103182 w 11103182"/>
              <a:gd name="connsiteY21" fmla="*/ 1798030 h 3548744"/>
              <a:gd name="connsiteX22" fmla="*/ 11103182 w 11103182"/>
              <a:gd name="connsiteY22" fmla="*/ 2318507 h 3548744"/>
              <a:gd name="connsiteX23" fmla="*/ 11103182 w 11103182"/>
              <a:gd name="connsiteY23" fmla="*/ 2957275 h 3548744"/>
              <a:gd name="connsiteX24" fmla="*/ 10511713 w 11103182"/>
              <a:gd name="connsiteY24" fmla="*/ 3548744 h 3548744"/>
              <a:gd name="connsiteX25" fmla="*/ 9949566 w 11103182"/>
              <a:gd name="connsiteY25" fmla="*/ 3548744 h 3548744"/>
              <a:gd name="connsiteX26" fmla="*/ 9387419 w 11103182"/>
              <a:gd name="connsiteY26" fmla="*/ 3548744 h 3548744"/>
              <a:gd name="connsiteX27" fmla="*/ 8726069 w 11103182"/>
              <a:gd name="connsiteY27" fmla="*/ 3548744 h 3548744"/>
              <a:gd name="connsiteX28" fmla="*/ 8263124 w 11103182"/>
              <a:gd name="connsiteY28" fmla="*/ 3548744 h 3548744"/>
              <a:gd name="connsiteX29" fmla="*/ 7800180 w 11103182"/>
              <a:gd name="connsiteY29" fmla="*/ 3548744 h 3548744"/>
              <a:gd name="connsiteX30" fmla="*/ 7436437 w 11103182"/>
              <a:gd name="connsiteY30" fmla="*/ 3548744 h 3548744"/>
              <a:gd name="connsiteX31" fmla="*/ 6874290 w 11103182"/>
              <a:gd name="connsiteY31" fmla="*/ 3548744 h 3548744"/>
              <a:gd name="connsiteX32" fmla="*/ 6113738 w 11103182"/>
              <a:gd name="connsiteY32" fmla="*/ 3548744 h 3548744"/>
              <a:gd name="connsiteX33" fmla="*/ 5452389 w 11103182"/>
              <a:gd name="connsiteY33" fmla="*/ 3548744 h 3548744"/>
              <a:gd name="connsiteX34" fmla="*/ 4989444 w 11103182"/>
              <a:gd name="connsiteY34" fmla="*/ 3548744 h 3548744"/>
              <a:gd name="connsiteX35" fmla="*/ 4625702 w 11103182"/>
              <a:gd name="connsiteY35" fmla="*/ 3548744 h 3548744"/>
              <a:gd name="connsiteX36" fmla="*/ 3765947 w 11103182"/>
              <a:gd name="connsiteY36" fmla="*/ 3548744 h 3548744"/>
              <a:gd name="connsiteX37" fmla="*/ 3203800 w 11103182"/>
              <a:gd name="connsiteY37" fmla="*/ 3548744 h 3548744"/>
              <a:gd name="connsiteX38" fmla="*/ 2443248 w 11103182"/>
              <a:gd name="connsiteY38" fmla="*/ 3548744 h 3548744"/>
              <a:gd name="connsiteX39" fmla="*/ 2079506 w 11103182"/>
              <a:gd name="connsiteY39" fmla="*/ 3548744 h 3548744"/>
              <a:gd name="connsiteX40" fmla="*/ 1616561 w 11103182"/>
              <a:gd name="connsiteY40" fmla="*/ 3548744 h 3548744"/>
              <a:gd name="connsiteX41" fmla="*/ 591469 w 11103182"/>
              <a:gd name="connsiteY41" fmla="*/ 3548744 h 3548744"/>
              <a:gd name="connsiteX42" fmla="*/ 0 w 11103182"/>
              <a:gd name="connsiteY42" fmla="*/ 2957275 h 3548744"/>
              <a:gd name="connsiteX43" fmla="*/ 0 w 11103182"/>
              <a:gd name="connsiteY43" fmla="*/ 2436798 h 3548744"/>
              <a:gd name="connsiteX44" fmla="*/ 0 w 11103182"/>
              <a:gd name="connsiteY44" fmla="*/ 1869004 h 3548744"/>
              <a:gd name="connsiteX45" fmla="*/ 0 w 11103182"/>
              <a:gd name="connsiteY45" fmla="*/ 1253895 h 3548744"/>
              <a:gd name="connsiteX46" fmla="*/ 0 w 11103182"/>
              <a:gd name="connsiteY46" fmla="*/ 591469 h 35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03182" h="3548744" fill="none" extrusionOk="0">
                <a:moveTo>
                  <a:pt x="0" y="591469"/>
                </a:moveTo>
                <a:cubicBezTo>
                  <a:pt x="-45926" y="281543"/>
                  <a:pt x="248790" y="7399"/>
                  <a:pt x="591469" y="0"/>
                </a:cubicBezTo>
                <a:cubicBezTo>
                  <a:pt x="672789" y="4043"/>
                  <a:pt x="815079" y="-15738"/>
                  <a:pt x="955211" y="0"/>
                </a:cubicBezTo>
                <a:cubicBezTo>
                  <a:pt x="1095343" y="15738"/>
                  <a:pt x="1262008" y="16632"/>
                  <a:pt x="1517358" y="0"/>
                </a:cubicBezTo>
                <a:cubicBezTo>
                  <a:pt x="1772708" y="-16632"/>
                  <a:pt x="1877018" y="20401"/>
                  <a:pt x="1980303" y="0"/>
                </a:cubicBezTo>
                <a:cubicBezTo>
                  <a:pt x="2083588" y="-20401"/>
                  <a:pt x="2446743" y="23272"/>
                  <a:pt x="2740855" y="0"/>
                </a:cubicBezTo>
                <a:cubicBezTo>
                  <a:pt x="3034967" y="-23272"/>
                  <a:pt x="3213240" y="-4384"/>
                  <a:pt x="3501407" y="0"/>
                </a:cubicBezTo>
                <a:cubicBezTo>
                  <a:pt x="3789574" y="4384"/>
                  <a:pt x="4103090" y="-14718"/>
                  <a:pt x="4261959" y="0"/>
                </a:cubicBezTo>
                <a:cubicBezTo>
                  <a:pt x="4420828" y="14718"/>
                  <a:pt x="4551675" y="6656"/>
                  <a:pt x="4625702" y="0"/>
                </a:cubicBezTo>
                <a:cubicBezTo>
                  <a:pt x="4699729" y="-6656"/>
                  <a:pt x="4831465" y="-5290"/>
                  <a:pt x="4989444" y="0"/>
                </a:cubicBezTo>
                <a:cubicBezTo>
                  <a:pt x="5147423" y="5290"/>
                  <a:pt x="5330944" y="10304"/>
                  <a:pt x="5650793" y="0"/>
                </a:cubicBezTo>
                <a:cubicBezTo>
                  <a:pt x="5970642" y="-10304"/>
                  <a:pt x="6077790" y="26365"/>
                  <a:pt x="6411345" y="0"/>
                </a:cubicBezTo>
                <a:cubicBezTo>
                  <a:pt x="6744900" y="-26365"/>
                  <a:pt x="6666719" y="834"/>
                  <a:pt x="6775088" y="0"/>
                </a:cubicBezTo>
                <a:cubicBezTo>
                  <a:pt x="6883457" y="-834"/>
                  <a:pt x="7394231" y="29233"/>
                  <a:pt x="7634842" y="0"/>
                </a:cubicBezTo>
                <a:cubicBezTo>
                  <a:pt x="7875453" y="-29233"/>
                  <a:pt x="7945703" y="2702"/>
                  <a:pt x="8196989" y="0"/>
                </a:cubicBezTo>
                <a:cubicBezTo>
                  <a:pt x="8448275" y="-2702"/>
                  <a:pt x="8512879" y="5385"/>
                  <a:pt x="8759137" y="0"/>
                </a:cubicBezTo>
                <a:cubicBezTo>
                  <a:pt x="9005395" y="-5385"/>
                  <a:pt x="8993016" y="314"/>
                  <a:pt x="9122879" y="0"/>
                </a:cubicBezTo>
                <a:cubicBezTo>
                  <a:pt x="9252742" y="-314"/>
                  <a:pt x="9643660" y="-18156"/>
                  <a:pt x="9883431" y="0"/>
                </a:cubicBezTo>
                <a:cubicBezTo>
                  <a:pt x="10123202" y="18156"/>
                  <a:pt x="10383260" y="14163"/>
                  <a:pt x="10511713" y="0"/>
                </a:cubicBezTo>
                <a:cubicBezTo>
                  <a:pt x="10803668" y="-1966"/>
                  <a:pt x="11125911" y="261216"/>
                  <a:pt x="11103182" y="591469"/>
                </a:cubicBezTo>
                <a:cubicBezTo>
                  <a:pt x="11128749" y="794257"/>
                  <a:pt x="11110479" y="934213"/>
                  <a:pt x="11103182" y="1206579"/>
                </a:cubicBezTo>
                <a:cubicBezTo>
                  <a:pt x="11095886" y="1478945"/>
                  <a:pt x="11098822" y="1517782"/>
                  <a:pt x="11103182" y="1798030"/>
                </a:cubicBezTo>
                <a:cubicBezTo>
                  <a:pt x="11107542" y="2078278"/>
                  <a:pt x="11107686" y="2096023"/>
                  <a:pt x="11103182" y="2318507"/>
                </a:cubicBezTo>
                <a:cubicBezTo>
                  <a:pt x="11098678" y="2540991"/>
                  <a:pt x="11107107" y="2742607"/>
                  <a:pt x="11103182" y="2957275"/>
                </a:cubicBezTo>
                <a:cubicBezTo>
                  <a:pt x="11062843" y="3233612"/>
                  <a:pt x="10797578" y="3551622"/>
                  <a:pt x="10511713" y="3548744"/>
                </a:cubicBezTo>
                <a:cubicBezTo>
                  <a:pt x="10254252" y="3568344"/>
                  <a:pt x="10147301" y="3572192"/>
                  <a:pt x="9949566" y="3548744"/>
                </a:cubicBezTo>
                <a:cubicBezTo>
                  <a:pt x="9751831" y="3525296"/>
                  <a:pt x="9609185" y="3561461"/>
                  <a:pt x="9387419" y="3548744"/>
                </a:cubicBezTo>
                <a:cubicBezTo>
                  <a:pt x="9165653" y="3536027"/>
                  <a:pt x="9028984" y="3577044"/>
                  <a:pt x="8726069" y="3548744"/>
                </a:cubicBezTo>
                <a:cubicBezTo>
                  <a:pt x="8423154" y="3520445"/>
                  <a:pt x="8362333" y="3566481"/>
                  <a:pt x="8263124" y="3548744"/>
                </a:cubicBezTo>
                <a:cubicBezTo>
                  <a:pt x="8163916" y="3531007"/>
                  <a:pt x="7927563" y="3553993"/>
                  <a:pt x="7800180" y="3548744"/>
                </a:cubicBezTo>
                <a:cubicBezTo>
                  <a:pt x="7672797" y="3543495"/>
                  <a:pt x="7572956" y="3554084"/>
                  <a:pt x="7436437" y="3548744"/>
                </a:cubicBezTo>
                <a:cubicBezTo>
                  <a:pt x="7299918" y="3543404"/>
                  <a:pt x="7121943" y="3543165"/>
                  <a:pt x="6874290" y="3548744"/>
                </a:cubicBezTo>
                <a:cubicBezTo>
                  <a:pt x="6626637" y="3554323"/>
                  <a:pt x="6301290" y="3577554"/>
                  <a:pt x="6113738" y="3548744"/>
                </a:cubicBezTo>
                <a:cubicBezTo>
                  <a:pt x="5926186" y="3519934"/>
                  <a:pt x="5731740" y="3579694"/>
                  <a:pt x="5452389" y="3548744"/>
                </a:cubicBezTo>
                <a:cubicBezTo>
                  <a:pt x="5173038" y="3517794"/>
                  <a:pt x="5133036" y="3532938"/>
                  <a:pt x="4989444" y="3548744"/>
                </a:cubicBezTo>
                <a:cubicBezTo>
                  <a:pt x="4845853" y="3564550"/>
                  <a:pt x="4788197" y="3561305"/>
                  <a:pt x="4625702" y="3548744"/>
                </a:cubicBezTo>
                <a:cubicBezTo>
                  <a:pt x="4463207" y="3536183"/>
                  <a:pt x="3947555" y="3541491"/>
                  <a:pt x="3765947" y="3548744"/>
                </a:cubicBezTo>
                <a:cubicBezTo>
                  <a:pt x="3584340" y="3555997"/>
                  <a:pt x="3479653" y="3541183"/>
                  <a:pt x="3203800" y="3548744"/>
                </a:cubicBezTo>
                <a:cubicBezTo>
                  <a:pt x="2927947" y="3556305"/>
                  <a:pt x="2697496" y="3537907"/>
                  <a:pt x="2443248" y="3548744"/>
                </a:cubicBezTo>
                <a:cubicBezTo>
                  <a:pt x="2189000" y="3559581"/>
                  <a:pt x="2155124" y="3540295"/>
                  <a:pt x="2079506" y="3548744"/>
                </a:cubicBezTo>
                <a:cubicBezTo>
                  <a:pt x="2003888" y="3557193"/>
                  <a:pt x="1792107" y="3570076"/>
                  <a:pt x="1616561" y="3548744"/>
                </a:cubicBezTo>
                <a:cubicBezTo>
                  <a:pt x="1441016" y="3527412"/>
                  <a:pt x="1076439" y="3557689"/>
                  <a:pt x="591469" y="3548744"/>
                </a:cubicBezTo>
                <a:cubicBezTo>
                  <a:pt x="287256" y="3498496"/>
                  <a:pt x="-12482" y="3293362"/>
                  <a:pt x="0" y="2957275"/>
                </a:cubicBezTo>
                <a:cubicBezTo>
                  <a:pt x="15343" y="2807132"/>
                  <a:pt x="21892" y="2542283"/>
                  <a:pt x="0" y="2436798"/>
                </a:cubicBezTo>
                <a:cubicBezTo>
                  <a:pt x="-21892" y="2331313"/>
                  <a:pt x="11821" y="1982671"/>
                  <a:pt x="0" y="1869004"/>
                </a:cubicBezTo>
                <a:cubicBezTo>
                  <a:pt x="-11821" y="1755337"/>
                  <a:pt x="-19824" y="1446491"/>
                  <a:pt x="0" y="1253895"/>
                </a:cubicBezTo>
                <a:cubicBezTo>
                  <a:pt x="19824" y="1061299"/>
                  <a:pt x="23572" y="913759"/>
                  <a:pt x="0" y="591469"/>
                </a:cubicBezTo>
                <a:close/>
              </a:path>
              <a:path w="11103182" h="3548744" stroke="0" extrusionOk="0">
                <a:moveTo>
                  <a:pt x="0" y="591469"/>
                </a:moveTo>
                <a:cubicBezTo>
                  <a:pt x="-28776" y="252336"/>
                  <a:pt x="267338" y="64779"/>
                  <a:pt x="591469" y="0"/>
                </a:cubicBezTo>
                <a:cubicBezTo>
                  <a:pt x="732958" y="4847"/>
                  <a:pt x="957381" y="27629"/>
                  <a:pt x="1153616" y="0"/>
                </a:cubicBezTo>
                <a:cubicBezTo>
                  <a:pt x="1349851" y="-27629"/>
                  <a:pt x="1745316" y="-20773"/>
                  <a:pt x="1914168" y="0"/>
                </a:cubicBezTo>
                <a:cubicBezTo>
                  <a:pt x="2083020" y="20773"/>
                  <a:pt x="2128993" y="3866"/>
                  <a:pt x="2277910" y="0"/>
                </a:cubicBezTo>
                <a:cubicBezTo>
                  <a:pt x="2426827" y="-3866"/>
                  <a:pt x="2749500" y="26475"/>
                  <a:pt x="3038463" y="0"/>
                </a:cubicBezTo>
                <a:cubicBezTo>
                  <a:pt x="3327426" y="-26475"/>
                  <a:pt x="3320683" y="294"/>
                  <a:pt x="3402205" y="0"/>
                </a:cubicBezTo>
                <a:cubicBezTo>
                  <a:pt x="3483727" y="-294"/>
                  <a:pt x="3820968" y="-1553"/>
                  <a:pt x="4162757" y="0"/>
                </a:cubicBezTo>
                <a:cubicBezTo>
                  <a:pt x="4504546" y="1553"/>
                  <a:pt x="4525474" y="20384"/>
                  <a:pt x="4824106" y="0"/>
                </a:cubicBezTo>
                <a:cubicBezTo>
                  <a:pt x="5122738" y="-20384"/>
                  <a:pt x="5253058" y="8348"/>
                  <a:pt x="5386254" y="0"/>
                </a:cubicBezTo>
                <a:cubicBezTo>
                  <a:pt x="5519450" y="-8348"/>
                  <a:pt x="5764874" y="-17848"/>
                  <a:pt x="6047603" y="0"/>
                </a:cubicBezTo>
                <a:cubicBezTo>
                  <a:pt x="6330332" y="17848"/>
                  <a:pt x="6562205" y="-8009"/>
                  <a:pt x="6808155" y="0"/>
                </a:cubicBezTo>
                <a:cubicBezTo>
                  <a:pt x="7054105" y="8009"/>
                  <a:pt x="7165268" y="3361"/>
                  <a:pt x="7469505" y="0"/>
                </a:cubicBezTo>
                <a:cubicBezTo>
                  <a:pt x="7773742" y="-3361"/>
                  <a:pt x="7756806" y="2184"/>
                  <a:pt x="7932450" y="0"/>
                </a:cubicBezTo>
                <a:cubicBezTo>
                  <a:pt x="8108095" y="-2184"/>
                  <a:pt x="8188393" y="-11210"/>
                  <a:pt x="8395394" y="0"/>
                </a:cubicBezTo>
                <a:cubicBezTo>
                  <a:pt x="8602395" y="11210"/>
                  <a:pt x="8640476" y="20595"/>
                  <a:pt x="8858339" y="0"/>
                </a:cubicBezTo>
                <a:cubicBezTo>
                  <a:pt x="9076202" y="-20595"/>
                  <a:pt x="9175598" y="16202"/>
                  <a:pt x="9321284" y="0"/>
                </a:cubicBezTo>
                <a:cubicBezTo>
                  <a:pt x="9466970" y="-16202"/>
                  <a:pt x="10044039" y="4416"/>
                  <a:pt x="10511713" y="0"/>
                </a:cubicBezTo>
                <a:cubicBezTo>
                  <a:pt x="10872624" y="5926"/>
                  <a:pt x="11146691" y="256120"/>
                  <a:pt x="11103182" y="591469"/>
                </a:cubicBezTo>
                <a:cubicBezTo>
                  <a:pt x="11117825" y="809876"/>
                  <a:pt x="11080905" y="952373"/>
                  <a:pt x="11103182" y="1206579"/>
                </a:cubicBezTo>
                <a:cubicBezTo>
                  <a:pt x="11125460" y="1460785"/>
                  <a:pt x="11114289" y="1598211"/>
                  <a:pt x="11103182" y="1798030"/>
                </a:cubicBezTo>
                <a:cubicBezTo>
                  <a:pt x="11092075" y="1997849"/>
                  <a:pt x="11125733" y="2259290"/>
                  <a:pt x="11103182" y="2389482"/>
                </a:cubicBezTo>
                <a:cubicBezTo>
                  <a:pt x="11080631" y="2519674"/>
                  <a:pt x="11101297" y="2809022"/>
                  <a:pt x="11103182" y="2957275"/>
                </a:cubicBezTo>
                <a:cubicBezTo>
                  <a:pt x="11097167" y="3260983"/>
                  <a:pt x="10814273" y="3555907"/>
                  <a:pt x="10511713" y="3548744"/>
                </a:cubicBezTo>
                <a:cubicBezTo>
                  <a:pt x="10259919" y="3571319"/>
                  <a:pt x="10124899" y="3562104"/>
                  <a:pt x="9949566" y="3548744"/>
                </a:cubicBezTo>
                <a:cubicBezTo>
                  <a:pt x="9774233" y="3535384"/>
                  <a:pt x="9535623" y="3571806"/>
                  <a:pt x="9387419" y="3548744"/>
                </a:cubicBezTo>
                <a:cubicBezTo>
                  <a:pt x="9239215" y="3525682"/>
                  <a:pt x="8987055" y="3555113"/>
                  <a:pt x="8825272" y="3548744"/>
                </a:cubicBezTo>
                <a:cubicBezTo>
                  <a:pt x="8663489" y="3542375"/>
                  <a:pt x="8566138" y="3541311"/>
                  <a:pt x="8461529" y="3548744"/>
                </a:cubicBezTo>
                <a:cubicBezTo>
                  <a:pt x="8356920" y="3556177"/>
                  <a:pt x="8182290" y="3537913"/>
                  <a:pt x="8097787" y="3548744"/>
                </a:cubicBezTo>
                <a:cubicBezTo>
                  <a:pt x="8013284" y="3559575"/>
                  <a:pt x="7868779" y="3543044"/>
                  <a:pt x="7734045" y="3548744"/>
                </a:cubicBezTo>
                <a:cubicBezTo>
                  <a:pt x="7599311" y="3554444"/>
                  <a:pt x="7409769" y="3572151"/>
                  <a:pt x="7171898" y="3548744"/>
                </a:cubicBezTo>
                <a:cubicBezTo>
                  <a:pt x="6934027" y="3525337"/>
                  <a:pt x="6659316" y="3577400"/>
                  <a:pt x="6510548" y="3548744"/>
                </a:cubicBezTo>
                <a:cubicBezTo>
                  <a:pt x="6361780" y="3520089"/>
                  <a:pt x="5920233" y="3573000"/>
                  <a:pt x="5650793" y="3548744"/>
                </a:cubicBezTo>
                <a:cubicBezTo>
                  <a:pt x="5381354" y="3524488"/>
                  <a:pt x="5200354" y="3529002"/>
                  <a:pt x="4989444" y="3548744"/>
                </a:cubicBezTo>
                <a:cubicBezTo>
                  <a:pt x="4778534" y="3568486"/>
                  <a:pt x="4722150" y="3542082"/>
                  <a:pt x="4625702" y="3548744"/>
                </a:cubicBezTo>
                <a:cubicBezTo>
                  <a:pt x="4529254" y="3555406"/>
                  <a:pt x="4218881" y="3545566"/>
                  <a:pt x="3865150" y="3548744"/>
                </a:cubicBezTo>
                <a:cubicBezTo>
                  <a:pt x="3511419" y="3551922"/>
                  <a:pt x="3533245" y="3536156"/>
                  <a:pt x="3402205" y="3548744"/>
                </a:cubicBezTo>
                <a:cubicBezTo>
                  <a:pt x="3271165" y="3561332"/>
                  <a:pt x="2977181" y="3580512"/>
                  <a:pt x="2641653" y="3548744"/>
                </a:cubicBezTo>
                <a:cubicBezTo>
                  <a:pt x="2306125" y="3516976"/>
                  <a:pt x="2165812" y="3523714"/>
                  <a:pt x="1980303" y="3548744"/>
                </a:cubicBezTo>
                <a:cubicBezTo>
                  <a:pt x="1794794" y="3573775"/>
                  <a:pt x="1618155" y="3546728"/>
                  <a:pt x="1517358" y="3548744"/>
                </a:cubicBezTo>
                <a:cubicBezTo>
                  <a:pt x="1416561" y="3550760"/>
                  <a:pt x="907719" y="3584447"/>
                  <a:pt x="591469" y="3548744"/>
                </a:cubicBezTo>
                <a:cubicBezTo>
                  <a:pt x="249830" y="3514461"/>
                  <a:pt x="20414" y="3330011"/>
                  <a:pt x="0" y="2957275"/>
                </a:cubicBezTo>
                <a:cubicBezTo>
                  <a:pt x="8724" y="2757910"/>
                  <a:pt x="18923" y="2578873"/>
                  <a:pt x="0" y="2436798"/>
                </a:cubicBezTo>
                <a:cubicBezTo>
                  <a:pt x="-18923" y="2294723"/>
                  <a:pt x="-12263" y="2106522"/>
                  <a:pt x="0" y="1798030"/>
                </a:cubicBezTo>
                <a:cubicBezTo>
                  <a:pt x="12263" y="1489538"/>
                  <a:pt x="10996" y="1432145"/>
                  <a:pt x="0" y="1277553"/>
                </a:cubicBezTo>
                <a:cubicBezTo>
                  <a:pt x="-10996" y="1122961"/>
                  <a:pt x="17631" y="816421"/>
                  <a:pt x="0" y="59146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2. Con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dập</a:t>
            </a:r>
            <a:r>
              <a:rPr lang="en-US" sz="3200" dirty="0"/>
              <a:t> </a:t>
            </a:r>
            <a:r>
              <a:rPr lang="en-US" sz="3200" dirty="0" err="1"/>
              <a:t>dềnh</a:t>
            </a:r>
            <a:r>
              <a:rPr lang="en-US" sz="3200" dirty="0"/>
              <a:t> </a:t>
            </a:r>
            <a:r>
              <a:rPr lang="en-US" sz="3200" dirty="0" err="1"/>
              <a:t>trôi</a:t>
            </a:r>
            <a:r>
              <a:rPr lang="en-US" sz="3200" dirty="0"/>
              <a:t>. Con </a:t>
            </a:r>
            <a:r>
              <a:rPr lang="en-US" sz="3200" dirty="0" err="1"/>
              <a:t>gửi</a:t>
            </a:r>
            <a:r>
              <a:rPr lang="en-US" sz="3200" dirty="0"/>
              <a:t> </a:t>
            </a:r>
            <a:r>
              <a:rPr lang="en-US" sz="3200" dirty="0" err="1"/>
              <a:t>gắm</a:t>
            </a:r>
            <a:r>
              <a:rPr lang="en-US" sz="3200" dirty="0"/>
              <a:t>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con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lênh</a:t>
            </a:r>
            <a:r>
              <a:rPr lang="en-US" sz="3200" dirty="0"/>
              <a:t> </a:t>
            </a:r>
            <a:r>
              <a:rPr lang="en-US" sz="3200" dirty="0" err="1"/>
              <a:t>đênh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? Con </a:t>
            </a:r>
            <a:r>
              <a:rPr lang="en-US" sz="3200" dirty="0" err="1"/>
              <a:t>mơ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nàng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, hay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dang </a:t>
            </a:r>
            <a:r>
              <a:rPr lang="en-US" sz="3200" dirty="0" err="1"/>
              <a:t>rộng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bay </a:t>
            </a:r>
            <a:r>
              <a:rPr lang="en-US" sz="3200" dirty="0" err="1"/>
              <a:t>tới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miền</a:t>
            </a:r>
            <a:r>
              <a:rPr lang="en-US" sz="3200" dirty="0"/>
              <a:t> </a:t>
            </a:r>
            <a:r>
              <a:rPr lang="en-US" sz="3200" dirty="0" err="1"/>
              <a:t>xa</a:t>
            </a:r>
            <a:r>
              <a:rPr lang="en-US" sz="3200" dirty="0"/>
              <a:t> </a:t>
            </a:r>
            <a:r>
              <a:rPr lang="en-US" sz="3200" dirty="0" err="1"/>
              <a:t>thẳm</a:t>
            </a:r>
            <a:r>
              <a:rPr lang="en-US" sz="3200" dirty="0"/>
              <a:t>?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cứ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bay </a:t>
            </a:r>
            <a:r>
              <a:rPr lang="en-US" sz="3200" dirty="0" err="1"/>
              <a:t>xa</a:t>
            </a:r>
            <a:r>
              <a:rPr lang="en-US" sz="3200" dirty="0"/>
              <a:t>, con </a:t>
            </a:r>
            <a:r>
              <a:rPr lang="en-US" sz="3200" dirty="0" err="1"/>
              <a:t>nhé</a:t>
            </a:r>
            <a:r>
              <a:rPr lang="en-US" sz="3200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3B3E0-E397-F06A-78C6-BFC04B159032}"/>
              </a:ext>
            </a:extLst>
          </p:cNvPr>
          <p:cNvSpPr txBox="1"/>
          <p:nvPr/>
        </p:nvSpPr>
        <p:spPr>
          <a:xfrm>
            <a:off x="3031671" y="2151690"/>
            <a:ext cx="612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nhóm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đôi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9FB550-EDB7-7E16-3B47-F34A143F8D08}"/>
              </a:ext>
            </a:extLst>
          </p:cNvPr>
          <p:cNvSpPr/>
          <p:nvPr/>
        </p:nvSpPr>
        <p:spPr>
          <a:xfrm>
            <a:off x="466243" y="3226637"/>
            <a:ext cx="11103182" cy="3548744"/>
          </a:xfrm>
          <a:custGeom>
            <a:avLst/>
            <a:gdLst>
              <a:gd name="connsiteX0" fmla="*/ 0 w 11103182"/>
              <a:gd name="connsiteY0" fmla="*/ 591469 h 3548744"/>
              <a:gd name="connsiteX1" fmla="*/ 591469 w 11103182"/>
              <a:gd name="connsiteY1" fmla="*/ 0 h 3548744"/>
              <a:gd name="connsiteX2" fmla="*/ 955211 w 11103182"/>
              <a:gd name="connsiteY2" fmla="*/ 0 h 3548744"/>
              <a:gd name="connsiteX3" fmla="*/ 1517358 w 11103182"/>
              <a:gd name="connsiteY3" fmla="*/ 0 h 3548744"/>
              <a:gd name="connsiteX4" fmla="*/ 1980303 w 11103182"/>
              <a:gd name="connsiteY4" fmla="*/ 0 h 3548744"/>
              <a:gd name="connsiteX5" fmla="*/ 2740855 w 11103182"/>
              <a:gd name="connsiteY5" fmla="*/ 0 h 3548744"/>
              <a:gd name="connsiteX6" fmla="*/ 3501407 w 11103182"/>
              <a:gd name="connsiteY6" fmla="*/ 0 h 3548744"/>
              <a:gd name="connsiteX7" fmla="*/ 4261959 w 11103182"/>
              <a:gd name="connsiteY7" fmla="*/ 0 h 3548744"/>
              <a:gd name="connsiteX8" fmla="*/ 4625702 w 11103182"/>
              <a:gd name="connsiteY8" fmla="*/ 0 h 3548744"/>
              <a:gd name="connsiteX9" fmla="*/ 4989444 w 11103182"/>
              <a:gd name="connsiteY9" fmla="*/ 0 h 3548744"/>
              <a:gd name="connsiteX10" fmla="*/ 5650793 w 11103182"/>
              <a:gd name="connsiteY10" fmla="*/ 0 h 3548744"/>
              <a:gd name="connsiteX11" fmla="*/ 6411345 w 11103182"/>
              <a:gd name="connsiteY11" fmla="*/ 0 h 3548744"/>
              <a:gd name="connsiteX12" fmla="*/ 6775088 w 11103182"/>
              <a:gd name="connsiteY12" fmla="*/ 0 h 3548744"/>
              <a:gd name="connsiteX13" fmla="*/ 7634842 w 11103182"/>
              <a:gd name="connsiteY13" fmla="*/ 0 h 3548744"/>
              <a:gd name="connsiteX14" fmla="*/ 8196989 w 11103182"/>
              <a:gd name="connsiteY14" fmla="*/ 0 h 3548744"/>
              <a:gd name="connsiteX15" fmla="*/ 8759137 w 11103182"/>
              <a:gd name="connsiteY15" fmla="*/ 0 h 3548744"/>
              <a:gd name="connsiteX16" fmla="*/ 9122879 w 11103182"/>
              <a:gd name="connsiteY16" fmla="*/ 0 h 3548744"/>
              <a:gd name="connsiteX17" fmla="*/ 9883431 w 11103182"/>
              <a:gd name="connsiteY17" fmla="*/ 0 h 3548744"/>
              <a:gd name="connsiteX18" fmla="*/ 10511713 w 11103182"/>
              <a:gd name="connsiteY18" fmla="*/ 0 h 3548744"/>
              <a:gd name="connsiteX19" fmla="*/ 11103182 w 11103182"/>
              <a:gd name="connsiteY19" fmla="*/ 591469 h 3548744"/>
              <a:gd name="connsiteX20" fmla="*/ 11103182 w 11103182"/>
              <a:gd name="connsiteY20" fmla="*/ 1206579 h 3548744"/>
              <a:gd name="connsiteX21" fmla="*/ 11103182 w 11103182"/>
              <a:gd name="connsiteY21" fmla="*/ 1798030 h 3548744"/>
              <a:gd name="connsiteX22" fmla="*/ 11103182 w 11103182"/>
              <a:gd name="connsiteY22" fmla="*/ 2318507 h 3548744"/>
              <a:gd name="connsiteX23" fmla="*/ 11103182 w 11103182"/>
              <a:gd name="connsiteY23" fmla="*/ 2957275 h 3548744"/>
              <a:gd name="connsiteX24" fmla="*/ 10511713 w 11103182"/>
              <a:gd name="connsiteY24" fmla="*/ 3548744 h 3548744"/>
              <a:gd name="connsiteX25" fmla="*/ 9949566 w 11103182"/>
              <a:gd name="connsiteY25" fmla="*/ 3548744 h 3548744"/>
              <a:gd name="connsiteX26" fmla="*/ 9387419 w 11103182"/>
              <a:gd name="connsiteY26" fmla="*/ 3548744 h 3548744"/>
              <a:gd name="connsiteX27" fmla="*/ 8726069 w 11103182"/>
              <a:gd name="connsiteY27" fmla="*/ 3548744 h 3548744"/>
              <a:gd name="connsiteX28" fmla="*/ 8263124 w 11103182"/>
              <a:gd name="connsiteY28" fmla="*/ 3548744 h 3548744"/>
              <a:gd name="connsiteX29" fmla="*/ 7800180 w 11103182"/>
              <a:gd name="connsiteY29" fmla="*/ 3548744 h 3548744"/>
              <a:gd name="connsiteX30" fmla="*/ 7436437 w 11103182"/>
              <a:gd name="connsiteY30" fmla="*/ 3548744 h 3548744"/>
              <a:gd name="connsiteX31" fmla="*/ 6874290 w 11103182"/>
              <a:gd name="connsiteY31" fmla="*/ 3548744 h 3548744"/>
              <a:gd name="connsiteX32" fmla="*/ 6113738 w 11103182"/>
              <a:gd name="connsiteY32" fmla="*/ 3548744 h 3548744"/>
              <a:gd name="connsiteX33" fmla="*/ 5452389 w 11103182"/>
              <a:gd name="connsiteY33" fmla="*/ 3548744 h 3548744"/>
              <a:gd name="connsiteX34" fmla="*/ 4989444 w 11103182"/>
              <a:gd name="connsiteY34" fmla="*/ 3548744 h 3548744"/>
              <a:gd name="connsiteX35" fmla="*/ 4625702 w 11103182"/>
              <a:gd name="connsiteY35" fmla="*/ 3548744 h 3548744"/>
              <a:gd name="connsiteX36" fmla="*/ 3765947 w 11103182"/>
              <a:gd name="connsiteY36" fmla="*/ 3548744 h 3548744"/>
              <a:gd name="connsiteX37" fmla="*/ 3203800 w 11103182"/>
              <a:gd name="connsiteY37" fmla="*/ 3548744 h 3548744"/>
              <a:gd name="connsiteX38" fmla="*/ 2443248 w 11103182"/>
              <a:gd name="connsiteY38" fmla="*/ 3548744 h 3548744"/>
              <a:gd name="connsiteX39" fmla="*/ 2079506 w 11103182"/>
              <a:gd name="connsiteY39" fmla="*/ 3548744 h 3548744"/>
              <a:gd name="connsiteX40" fmla="*/ 1616561 w 11103182"/>
              <a:gd name="connsiteY40" fmla="*/ 3548744 h 3548744"/>
              <a:gd name="connsiteX41" fmla="*/ 591469 w 11103182"/>
              <a:gd name="connsiteY41" fmla="*/ 3548744 h 3548744"/>
              <a:gd name="connsiteX42" fmla="*/ 0 w 11103182"/>
              <a:gd name="connsiteY42" fmla="*/ 2957275 h 3548744"/>
              <a:gd name="connsiteX43" fmla="*/ 0 w 11103182"/>
              <a:gd name="connsiteY43" fmla="*/ 2436798 h 3548744"/>
              <a:gd name="connsiteX44" fmla="*/ 0 w 11103182"/>
              <a:gd name="connsiteY44" fmla="*/ 1869004 h 3548744"/>
              <a:gd name="connsiteX45" fmla="*/ 0 w 11103182"/>
              <a:gd name="connsiteY45" fmla="*/ 1253895 h 3548744"/>
              <a:gd name="connsiteX46" fmla="*/ 0 w 11103182"/>
              <a:gd name="connsiteY46" fmla="*/ 591469 h 35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03182" h="3548744" fill="none" extrusionOk="0">
                <a:moveTo>
                  <a:pt x="0" y="591469"/>
                </a:moveTo>
                <a:cubicBezTo>
                  <a:pt x="-45926" y="281543"/>
                  <a:pt x="248790" y="7399"/>
                  <a:pt x="591469" y="0"/>
                </a:cubicBezTo>
                <a:cubicBezTo>
                  <a:pt x="672789" y="4043"/>
                  <a:pt x="815079" y="-15738"/>
                  <a:pt x="955211" y="0"/>
                </a:cubicBezTo>
                <a:cubicBezTo>
                  <a:pt x="1095343" y="15738"/>
                  <a:pt x="1262008" y="16632"/>
                  <a:pt x="1517358" y="0"/>
                </a:cubicBezTo>
                <a:cubicBezTo>
                  <a:pt x="1772708" y="-16632"/>
                  <a:pt x="1877018" y="20401"/>
                  <a:pt x="1980303" y="0"/>
                </a:cubicBezTo>
                <a:cubicBezTo>
                  <a:pt x="2083588" y="-20401"/>
                  <a:pt x="2446743" y="23272"/>
                  <a:pt x="2740855" y="0"/>
                </a:cubicBezTo>
                <a:cubicBezTo>
                  <a:pt x="3034967" y="-23272"/>
                  <a:pt x="3213240" y="-4384"/>
                  <a:pt x="3501407" y="0"/>
                </a:cubicBezTo>
                <a:cubicBezTo>
                  <a:pt x="3789574" y="4384"/>
                  <a:pt x="4103090" y="-14718"/>
                  <a:pt x="4261959" y="0"/>
                </a:cubicBezTo>
                <a:cubicBezTo>
                  <a:pt x="4420828" y="14718"/>
                  <a:pt x="4551675" y="6656"/>
                  <a:pt x="4625702" y="0"/>
                </a:cubicBezTo>
                <a:cubicBezTo>
                  <a:pt x="4699729" y="-6656"/>
                  <a:pt x="4831465" y="-5290"/>
                  <a:pt x="4989444" y="0"/>
                </a:cubicBezTo>
                <a:cubicBezTo>
                  <a:pt x="5147423" y="5290"/>
                  <a:pt x="5330944" y="10304"/>
                  <a:pt x="5650793" y="0"/>
                </a:cubicBezTo>
                <a:cubicBezTo>
                  <a:pt x="5970642" y="-10304"/>
                  <a:pt x="6077790" y="26365"/>
                  <a:pt x="6411345" y="0"/>
                </a:cubicBezTo>
                <a:cubicBezTo>
                  <a:pt x="6744900" y="-26365"/>
                  <a:pt x="6666719" y="834"/>
                  <a:pt x="6775088" y="0"/>
                </a:cubicBezTo>
                <a:cubicBezTo>
                  <a:pt x="6883457" y="-834"/>
                  <a:pt x="7394231" y="29233"/>
                  <a:pt x="7634842" y="0"/>
                </a:cubicBezTo>
                <a:cubicBezTo>
                  <a:pt x="7875453" y="-29233"/>
                  <a:pt x="7945703" y="2702"/>
                  <a:pt x="8196989" y="0"/>
                </a:cubicBezTo>
                <a:cubicBezTo>
                  <a:pt x="8448275" y="-2702"/>
                  <a:pt x="8512879" y="5385"/>
                  <a:pt x="8759137" y="0"/>
                </a:cubicBezTo>
                <a:cubicBezTo>
                  <a:pt x="9005395" y="-5385"/>
                  <a:pt x="8993016" y="314"/>
                  <a:pt x="9122879" y="0"/>
                </a:cubicBezTo>
                <a:cubicBezTo>
                  <a:pt x="9252742" y="-314"/>
                  <a:pt x="9643660" y="-18156"/>
                  <a:pt x="9883431" y="0"/>
                </a:cubicBezTo>
                <a:cubicBezTo>
                  <a:pt x="10123202" y="18156"/>
                  <a:pt x="10383260" y="14163"/>
                  <a:pt x="10511713" y="0"/>
                </a:cubicBezTo>
                <a:cubicBezTo>
                  <a:pt x="10803668" y="-1966"/>
                  <a:pt x="11125911" y="261216"/>
                  <a:pt x="11103182" y="591469"/>
                </a:cubicBezTo>
                <a:cubicBezTo>
                  <a:pt x="11128749" y="794257"/>
                  <a:pt x="11110479" y="934213"/>
                  <a:pt x="11103182" y="1206579"/>
                </a:cubicBezTo>
                <a:cubicBezTo>
                  <a:pt x="11095886" y="1478945"/>
                  <a:pt x="11098822" y="1517782"/>
                  <a:pt x="11103182" y="1798030"/>
                </a:cubicBezTo>
                <a:cubicBezTo>
                  <a:pt x="11107542" y="2078278"/>
                  <a:pt x="11107686" y="2096023"/>
                  <a:pt x="11103182" y="2318507"/>
                </a:cubicBezTo>
                <a:cubicBezTo>
                  <a:pt x="11098678" y="2540991"/>
                  <a:pt x="11107107" y="2742607"/>
                  <a:pt x="11103182" y="2957275"/>
                </a:cubicBezTo>
                <a:cubicBezTo>
                  <a:pt x="11062843" y="3233612"/>
                  <a:pt x="10797578" y="3551622"/>
                  <a:pt x="10511713" y="3548744"/>
                </a:cubicBezTo>
                <a:cubicBezTo>
                  <a:pt x="10254252" y="3568344"/>
                  <a:pt x="10147301" y="3572192"/>
                  <a:pt x="9949566" y="3548744"/>
                </a:cubicBezTo>
                <a:cubicBezTo>
                  <a:pt x="9751831" y="3525296"/>
                  <a:pt x="9609185" y="3561461"/>
                  <a:pt x="9387419" y="3548744"/>
                </a:cubicBezTo>
                <a:cubicBezTo>
                  <a:pt x="9165653" y="3536027"/>
                  <a:pt x="9028984" y="3577044"/>
                  <a:pt x="8726069" y="3548744"/>
                </a:cubicBezTo>
                <a:cubicBezTo>
                  <a:pt x="8423154" y="3520445"/>
                  <a:pt x="8362333" y="3566481"/>
                  <a:pt x="8263124" y="3548744"/>
                </a:cubicBezTo>
                <a:cubicBezTo>
                  <a:pt x="8163916" y="3531007"/>
                  <a:pt x="7927563" y="3553993"/>
                  <a:pt x="7800180" y="3548744"/>
                </a:cubicBezTo>
                <a:cubicBezTo>
                  <a:pt x="7672797" y="3543495"/>
                  <a:pt x="7572956" y="3554084"/>
                  <a:pt x="7436437" y="3548744"/>
                </a:cubicBezTo>
                <a:cubicBezTo>
                  <a:pt x="7299918" y="3543404"/>
                  <a:pt x="7121943" y="3543165"/>
                  <a:pt x="6874290" y="3548744"/>
                </a:cubicBezTo>
                <a:cubicBezTo>
                  <a:pt x="6626637" y="3554323"/>
                  <a:pt x="6301290" y="3577554"/>
                  <a:pt x="6113738" y="3548744"/>
                </a:cubicBezTo>
                <a:cubicBezTo>
                  <a:pt x="5926186" y="3519934"/>
                  <a:pt x="5731740" y="3579694"/>
                  <a:pt x="5452389" y="3548744"/>
                </a:cubicBezTo>
                <a:cubicBezTo>
                  <a:pt x="5173038" y="3517794"/>
                  <a:pt x="5133036" y="3532938"/>
                  <a:pt x="4989444" y="3548744"/>
                </a:cubicBezTo>
                <a:cubicBezTo>
                  <a:pt x="4845853" y="3564550"/>
                  <a:pt x="4788197" y="3561305"/>
                  <a:pt x="4625702" y="3548744"/>
                </a:cubicBezTo>
                <a:cubicBezTo>
                  <a:pt x="4463207" y="3536183"/>
                  <a:pt x="3947555" y="3541491"/>
                  <a:pt x="3765947" y="3548744"/>
                </a:cubicBezTo>
                <a:cubicBezTo>
                  <a:pt x="3584340" y="3555997"/>
                  <a:pt x="3479653" y="3541183"/>
                  <a:pt x="3203800" y="3548744"/>
                </a:cubicBezTo>
                <a:cubicBezTo>
                  <a:pt x="2927947" y="3556305"/>
                  <a:pt x="2697496" y="3537907"/>
                  <a:pt x="2443248" y="3548744"/>
                </a:cubicBezTo>
                <a:cubicBezTo>
                  <a:pt x="2189000" y="3559581"/>
                  <a:pt x="2155124" y="3540295"/>
                  <a:pt x="2079506" y="3548744"/>
                </a:cubicBezTo>
                <a:cubicBezTo>
                  <a:pt x="2003888" y="3557193"/>
                  <a:pt x="1792107" y="3570076"/>
                  <a:pt x="1616561" y="3548744"/>
                </a:cubicBezTo>
                <a:cubicBezTo>
                  <a:pt x="1441016" y="3527412"/>
                  <a:pt x="1076439" y="3557689"/>
                  <a:pt x="591469" y="3548744"/>
                </a:cubicBezTo>
                <a:cubicBezTo>
                  <a:pt x="287256" y="3498496"/>
                  <a:pt x="-12482" y="3293362"/>
                  <a:pt x="0" y="2957275"/>
                </a:cubicBezTo>
                <a:cubicBezTo>
                  <a:pt x="15343" y="2807132"/>
                  <a:pt x="21892" y="2542283"/>
                  <a:pt x="0" y="2436798"/>
                </a:cubicBezTo>
                <a:cubicBezTo>
                  <a:pt x="-21892" y="2331313"/>
                  <a:pt x="11821" y="1982671"/>
                  <a:pt x="0" y="1869004"/>
                </a:cubicBezTo>
                <a:cubicBezTo>
                  <a:pt x="-11821" y="1755337"/>
                  <a:pt x="-19824" y="1446491"/>
                  <a:pt x="0" y="1253895"/>
                </a:cubicBezTo>
                <a:cubicBezTo>
                  <a:pt x="19824" y="1061299"/>
                  <a:pt x="23572" y="913759"/>
                  <a:pt x="0" y="591469"/>
                </a:cubicBezTo>
                <a:close/>
              </a:path>
              <a:path w="11103182" h="3548744" stroke="0" extrusionOk="0">
                <a:moveTo>
                  <a:pt x="0" y="591469"/>
                </a:moveTo>
                <a:cubicBezTo>
                  <a:pt x="-28776" y="252336"/>
                  <a:pt x="267338" y="64779"/>
                  <a:pt x="591469" y="0"/>
                </a:cubicBezTo>
                <a:cubicBezTo>
                  <a:pt x="732958" y="4847"/>
                  <a:pt x="957381" y="27629"/>
                  <a:pt x="1153616" y="0"/>
                </a:cubicBezTo>
                <a:cubicBezTo>
                  <a:pt x="1349851" y="-27629"/>
                  <a:pt x="1745316" y="-20773"/>
                  <a:pt x="1914168" y="0"/>
                </a:cubicBezTo>
                <a:cubicBezTo>
                  <a:pt x="2083020" y="20773"/>
                  <a:pt x="2128993" y="3866"/>
                  <a:pt x="2277910" y="0"/>
                </a:cubicBezTo>
                <a:cubicBezTo>
                  <a:pt x="2426827" y="-3866"/>
                  <a:pt x="2749500" y="26475"/>
                  <a:pt x="3038463" y="0"/>
                </a:cubicBezTo>
                <a:cubicBezTo>
                  <a:pt x="3327426" y="-26475"/>
                  <a:pt x="3320683" y="294"/>
                  <a:pt x="3402205" y="0"/>
                </a:cubicBezTo>
                <a:cubicBezTo>
                  <a:pt x="3483727" y="-294"/>
                  <a:pt x="3820968" y="-1553"/>
                  <a:pt x="4162757" y="0"/>
                </a:cubicBezTo>
                <a:cubicBezTo>
                  <a:pt x="4504546" y="1553"/>
                  <a:pt x="4525474" y="20384"/>
                  <a:pt x="4824106" y="0"/>
                </a:cubicBezTo>
                <a:cubicBezTo>
                  <a:pt x="5122738" y="-20384"/>
                  <a:pt x="5253058" y="8348"/>
                  <a:pt x="5386254" y="0"/>
                </a:cubicBezTo>
                <a:cubicBezTo>
                  <a:pt x="5519450" y="-8348"/>
                  <a:pt x="5764874" y="-17848"/>
                  <a:pt x="6047603" y="0"/>
                </a:cubicBezTo>
                <a:cubicBezTo>
                  <a:pt x="6330332" y="17848"/>
                  <a:pt x="6562205" y="-8009"/>
                  <a:pt x="6808155" y="0"/>
                </a:cubicBezTo>
                <a:cubicBezTo>
                  <a:pt x="7054105" y="8009"/>
                  <a:pt x="7165268" y="3361"/>
                  <a:pt x="7469505" y="0"/>
                </a:cubicBezTo>
                <a:cubicBezTo>
                  <a:pt x="7773742" y="-3361"/>
                  <a:pt x="7756806" y="2184"/>
                  <a:pt x="7932450" y="0"/>
                </a:cubicBezTo>
                <a:cubicBezTo>
                  <a:pt x="8108095" y="-2184"/>
                  <a:pt x="8188393" y="-11210"/>
                  <a:pt x="8395394" y="0"/>
                </a:cubicBezTo>
                <a:cubicBezTo>
                  <a:pt x="8602395" y="11210"/>
                  <a:pt x="8640476" y="20595"/>
                  <a:pt x="8858339" y="0"/>
                </a:cubicBezTo>
                <a:cubicBezTo>
                  <a:pt x="9076202" y="-20595"/>
                  <a:pt x="9175598" y="16202"/>
                  <a:pt x="9321284" y="0"/>
                </a:cubicBezTo>
                <a:cubicBezTo>
                  <a:pt x="9466970" y="-16202"/>
                  <a:pt x="10044039" y="4416"/>
                  <a:pt x="10511713" y="0"/>
                </a:cubicBezTo>
                <a:cubicBezTo>
                  <a:pt x="10872624" y="5926"/>
                  <a:pt x="11146691" y="256120"/>
                  <a:pt x="11103182" y="591469"/>
                </a:cubicBezTo>
                <a:cubicBezTo>
                  <a:pt x="11117825" y="809876"/>
                  <a:pt x="11080905" y="952373"/>
                  <a:pt x="11103182" y="1206579"/>
                </a:cubicBezTo>
                <a:cubicBezTo>
                  <a:pt x="11125460" y="1460785"/>
                  <a:pt x="11114289" y="1598211"/>
                  <a:pt x="11103182" y="1798030"/>
                </a:cubicBezTo>
                <a:cubicBezTo>
                  <a:pt x="11092075" y="1997849"/>
                  <a:pt x="11125733" y="2259290"/>
                  <a:pt x="11103182" y="2389482"/>
                </a:cubicBezTo>
                <a:cubicBezTo>
                  <a:pt x="11080631" y="2519674"/>
                  <a:pt x="11101297" y="2809022"/>
                  <a:pt x="11103182" y="2957275"/>
                </a:cubicBezTo>
                <a:cubicBezTo>
                  <a:pt x="11097167" y="3260983"/>
                  <a:pt x="10814273" y="3555907"/>
                  <a:pt x="10511713" y="3548744"/>
                </a:cubicBezTo>
                <a:cubicBezTo>
                  <a:pt x="10259919" y="3571319"/>
                  <a:pt x="10124899" y="3562104"/>
                  <a:pt x="9949566" y="3548744"/>
                </a:cubicBezTo>
                <a:cubicBezTo>
                  <a:pt x="9774233" y="3535384"/>
                  <a:pt x="9535623" y="3571806"/>
                  <a:pt x="9387419" y="3548744"/>
                </a:cubicBezTo>
                <a:cubicBezTo>
                  <a:pt x="9239215" y="3525682"/>
                  <a:pt x="8987055" y="3555113"/>
                  <a:pt x="8825272" y="3548744"/>
                </a:cubicBezTo>
                <a:cubicBezTo>
                  <a:pt x="8663489" y="3542375"/>
                  <a:pt x="8566138" y="3541311"/>
                  <a:pt x="8461529" y="3548744"/>
                </a:cubicBezTo>
                <a:cubicBezTo>
                  <a:pt x="8356920" y="3556177"/>
                  <a:pt x="8182290" y="3537913"/>
                  <a:pt x="8097787" y="3548744"/>
                </a:cubicBezTo>
                <a:cubicBezTo>
                  <a:pt x="8013284" y="3559575"/>
                  <a:pt x="7868779" y="3543044"/>
                  <a:pt x="7734045" y="3548744"/>
                </a:cubicBezTo>
                <a:cubicBezTo>
                  <a:pt x="7599311" y="3554444"/>
                  <a:pt x="7409769" y="3572151"/>
                  <a:pt x="7171898" y="3548744"/>
                </a:cubicBezTo>
                <a:cubicBezTo>
                  <a:pt x="6934027" y="3525337"/>
                  <a:pt x="6659316" y="3577400"/>
                  <a:pt x="6510548" y="3548744"/>
                </a:cubicBezTo>
                <a:cubicBezTo>
                  <a:pt x="6361780" y="3520089"/>
                  <a:pt x="5920233" y="3573000"/>
                  <a:pt x="5650793" y="3548744"/>
                </a:cubicBezTo>
                <a:cubicBezTo>
                  <a:pt x="5381354" y="3524488"/>
                  <a:pt x="5200354" y="3529002"/>
                  <a:pt x="4989444" y="3548744"/>
                </a:cubicBezTo>
                <a:cubicBezTo>
                  <a:pt x="4778534" y="3568486"/>
                  <a:pt x="4722150" y="3542082"/>
                  <a:pt x="4625702" y="3548744"/>
                </a:cubicBezTo>
                <a:cubicBezTo>
                  <a:pt x="4529254" y="3555406"/>
                  <a:pt x="4218881" y="3545566"/>
                  <a:pt x="3865150" y="3548744"/>
                </a:cubicBezTo>
                <a:cubicBezTo>
                  <a:pt x="3511419" y="3551922"/>
                  <a:pt x="3533245" y="3536156"/>
                  <a:pt x="3402205" y="3548744"/>
                </a:cubicBezTo>
                <a:cubicBezTo>
                  <a:pt x="3271165" y="3561332"/>
                  <a:pt x="2977181" y="3580512"/>
                  <a:pt x="2641653" y="3548744"/>
                </a:cubicBezTo>
                <a:cubicBezTo>
                  <a:pt x="2306125" y="3516976"/>
                  <a:pt x="2165812" y="3523714"/>
                  <a:pt x="1980303" y="3548744"/>
                </a:cubicBezTo>
                <a:cubicBezTo>
                  <a:pt x="1794794" y="3573775"/>
                  <a:pt x="1618155" y="3546728"/>
                  <a:pt x="1517358" y="3548744"/>
                </a:cubicBezTo>
                <a:cubicBezTo>
                  <a:pt x="1416561" y="3550760"/>
                  <a:pt x="907719" y="3584447"/>
                  <a:pt x="591469" y="3548744"/>
                </a:cubicBezTo>
                <a:cubicBezTo>
                  <a:pt x="249830" y="3514461"/>
                  <a:pt x="20414" y="3330011"/>
                  <a:pt x="0" y="2957275"/>
                </a:cubicBezTo>
                <a:cubicBezTo>
                  <a:pt x="8724" y="2757910"/>
                  <a:pt x="18923" y="2578873"/>
                  <a:pt x="0" y="2436798"/>
                </a:cubicBezTo>
                <a:cubicBezTo>
                  <a:pt x="-18923" y="2294723"/>
                  <a:pt x="-12263" y="2106522"/>
                  <a:pt x="0" y="1798030"/>
                </a:cubicBezTo>
                <a:cubicBezTo>
                  <a:pt x="12263" y="1489538"/>
                  <a:pt x="10996" y="1432145"/>
                  <a:pt x="0" y="1277553"/>
                </a:cubicBezTo>
                <a:cubicBezTo>
                  <a:pt x="-10996" y="1122961"/>
                  <a:pt x="17631" y="816421"/>
                  <a:pt x="0" y="59146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2. Con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dập</a:t>
            </a:r>
            <a:r>
              <a:rPr lang="en-US" sz="3200" dirty="0"/>
              <a:t> </a:t>
            </a:r>
            <a:r>
              <a:rPr lang="en-US" sz="3200" dirty="0" err="1"/>
              <a:t>dềnh</a:t>
            </a:r>
            <a:r>
              <a:rPr lang="en-US" sz="3200" dirty="0"/>
              <a:t> </a:t>
            </a:r>
            <a:r>
              <a:rPr lang="en-US" sz="3200" dirty="0" err="1"/>
              <a:t>trôi</a:t>
            </a:r>
            <a:r>
              <a:rPr lang="en-US" sz="3200" dirty="0"/>
              <a:t>. </a:t>
            </a:r>
            <a:r>
              <a:rPr lang="en-US" sz="3200" dirty="0">
                <a:highlight>
                  <a:srgbClr val="FFFF00"/>
                </a:highlight>
              </a:rPr>
              <a:t>Con </a:t>
            </a:r>
            <a:r>
              <a:rPr lang="en-US" sz="3200" dirty="0" err="1">
                <a:highlight>
                  <a:srgbClr val="FFFF00"/>
                </a:highlight>
              </a:rPr>
              <a:t>gửi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gắm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mong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ước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gì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trong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ánh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mắt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trong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veo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dõi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theo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từng</a:t>
            </a:r>
            <a:r>
              <a:rPr lang="en-US" sz="3200" dirty="0">
                <a:highlight>
                  <a:srgbClr val="FFFF00"/>
                </a:highlight>
              </a:rPr>
              <a:t> con </a:t>
            </a:r>
            <a:r>
              <a:rPr lang="en-US" sz="3200" dirty="0" err="1">
                <a:highlight>
                  <a:srgbClr val="FFFF00"/>
                </a:highlight>
              </a:rPr>
              <a:t>thuyền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giấy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đang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lênh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đênh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trên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dòng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nước</a:t>
            </a:r>
            <a:r>
              <a:rPr lang="en-US" sz="3200" dirty="0">
                <a:highlight>
                  <a:srgbClr val="FFFF00"/>
                </a:highlight>
              </a:rPr>
              <a:t>? Con </a:t>
            </a:r>
            <a:r>
              <a:rPr lang="en-US" sz="3200" dirty="0" err="1">
                <a:highlight>
                  <a:srgbClr val="FFFF00"/>
                </a:highlight>
              </a:rPr>
              <a:t>mơ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làm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thuyền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trưởng</a:t>
            </a:r>
            <a:r>
              <a:rPr lang="en-US" sz="3200" dirty="0">
                <a:highlight>
                  <a:srgbClr val="FFFF00"/>
                </a:highlight>
              </a:rPr>
              <a:t>, </a:t>
            </a:r>
            <a:r>
              <a:rPr lang="en-US" sz="3200" dirty="0" err="1">
                <a:highlight>
                  <a:srgbClr val="FFFF00"/>
                </a:highlight>
              </a:rPr>
              <a:t>làm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nàng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tiên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cá</a:t>
            </a:r>
            <a:r>
              <a:rPr lang="en-US" sz="3200" dirty="0">
                <a:highlight>
                  <a:srgbClr val="FFFF00"/>
                </a:highlight>
              </a:rPr>
              <a:t>, hay </a:t>
            </a:r>
            <a:r>
              <a:rPr lang="en-US" sz="3200" dirty="0" err="1">
                <a:highlight>
                  <a:srgbClr val="FFFF00"/>
                </a:highlight>
              </a:rPr>
              <a:t>là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cánh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chim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trời</a:t>
            </a:r>
            <a:r>
              <a:rPr lang="en-US" sz="3200" dirty="0">
                <a:highlight>
                  <a:srgbClr val="FFFF00"/>
                </a:highlight>
              </a:rPr>
              <a:t> dang </a:t>
            </a:r>
            <a:r>
              <a:rPr lang="en-US" sz="3200" dirty="0" err="1">
                <a:highlight>
                  <a:srgbClr val="FFFF00"/>
                </a:highlight>
              </a:rPr>
              <a:t>rộng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cánh</a:t>
            </a:r>
            <a:r>
              <a:rPr lang="en-US" sz="3200" dirty="0">
                <a:highlight>
                  <a:srgbClr val="FFFF00"/>
                </a:highlight>
              </a:rPr>
              <a:t> bay </a:t>
            </a:r>
            <a:r>
              <a:rPr lang="en-US" sz="3200" dirty="0" err="1">
                <a:highlight>
                  <a:srgbClr val="FFFF00"/>
                </a:highlight>
              </a:rPr>
              <a:t>tới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những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miền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xa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thẳm</a:t>
            </a:r>
            <a:r>
              <a:rPr lang="en-US" sz="3200" dirty="0">
                <a:highlight>
                  <a:srgbClr val="FFFF00"/>
                </a:highlight>
              </a:rPr>
              <a:t>? </a:t>
            </a:r>
            <a:r>
              <a:rPr lang="en-US" sz="3200" dirty="0" err="1">
                <a:highlight>
                  <a:srgbClr val="FFFF00"/>
                </a:highlight>
              </a:rPr>
              <a:t>Hãy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cứ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để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trí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tưởng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tượng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của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mình</a:t>
            </a:r>
            <a:r>
              <a:rPr lang="en-US" sz="3200" dirty="0">
                <a:highlight>
                  <a:srgbClr val="FFFF00"/>
                </a:highlight>
              </a:rPr>
              <a:t> bay </a:t>
            </a:r>
            <a:r>
              <a:rPr lang="en-US" sz="3200" dirty="0" err="1">
                <a:highlight>
                  <a:srgbClr val="FFFF00"/>
                </a:highlight>
              </a:rPr>
              <a:t>xa</a:t>
            </a:r>
            <a:r>
              <a:rPr lang="en-US" sz="3200" dirty="0">
                <a:highlight>
                  <a:srgbClr val="FFFF00"/>
                </a:highlight>
              </a:rPr>
              <a:t>, con </a:t>
            </a:r>
            <a:r>
              <a:rPr lang="en-US" sz="3200" dirty="0" err="1">
                <a:highlight>
                  <a:srgbClr val="FFFF00"/>
                </a:highlight>
              </a:rPr>
              <a:t>nhé</a:t>
            </a:r>
            <a:r>
              <a:rPr lang="en-US" sz="3200" dirty="0">
                <a:highlight>
                  <a:srgbClr val="FFFF00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967649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4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897F09EB-CB64-E7C3-FB97-805D7E1C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28" y="2394928"/>
            <a:ext cx="2429116" cy="339854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67828D-B3F2-05D8-7464-10511BA206D2}"/>
              </a:ext>
            </a:extLst>
          </p:cNvPr>
          <p:cNvSpPr/>
          <p:nvPr/>
        </p:nvSpPr>
        <p:spPr>
          <a:xfrm>
            <a:off x="2982687" y="2027011"/>
            <a:ext cx="8904514" cy="3067504"/>
          </a:xfrm>
          <a:custGeom>
            <a:avLst/>
            <a:gdLst>
              <a:gd name="connsiteX0" fmla="*/ 0 w 8904514"/>
              <a:gd name="connsiteY0" fmla="*/ 511261 h 3067504"/>
              <a:gd name="connsiteX1" fmla="*/ 511261 w 8904514"/>
              <a:gd name="connsiteY1" fmla="*/ 0 h 3067504"/>
              <a:gd name="connsiteX2" fmla="*/ 1484086 w 8904514"/>
              <a:gd name="connsiteY2" fmla="*/ 0 h 3067504"/>
              <a:gd name="connsiteX3" fmla="*/ 1484086 w 8904514"/>
              <a:gd name="connsiteY3" fmla="*/ 0 h 3067504"/>
              <a:gd name="connsiteX4" fmla="*/ 3710214 w 8904514"/>
              <a:gd name="connsiteY4" fmla="*/ 0 h 3067504"/>
              <a:gd name="connsiteX5" fmla="*/ 8393253 w 8904514"/>
              <a:gd name="connsiteY5" fmla="*/ 0 h 3067504"/>
              <a:gd name="connsiteX6" fmla="*/ 8904514 w 8904514"/>
              <a:gd name="connsiteY6" fmla="*/ 511261 h 3067504"/>
              <a:gd name="connsiteX7" fmla="*/ 8904514 w 8904514"/>
              <a:gd name="connsiteY7" fmla="*/ 511251 h 3067504"/>
              <a:gd name="connsiteX8" fmla="*/ 8904514 w 8904514"/>
              <a:gd name="connsiteY8" fmla="*/ 511251 h 3067504"/>
              <a:gd name="connsiteX9" fmla="*/ 8904514 w 8904514"/>
              <a:gd name="connsiteY9" fmla="*/ 1278127 h 3067504"/>
              <a:gd name="connsiteX10" fmla="*/ 8904514 w 8904514"/>
              <a:gd name="connsiteY10" fmla="*/ 2556243 h 3067504"/>
              <a:gd name="connsiteX11" fmla="*/ 8393253 w 8904514"/>
              <a:gd name="connsiteY11" fmla="*/ 3067504 h 3067504"/>
              <a:gd name="connsiteX12" fmla="*/ 3710214 w 8904514"/>
              <a:gd name="connsiteY12" fmla="*/ 3067504 h 3067504"/>
              <a:gd name="connsiteX13" fmla="*/ 1484086 w 8904514"/>
              <a:gd name="connsiteY13" fmla="*/ 3067504 h 3067504"/>
              <a:gd name="connsiteX14" fmla="*/ 1484086 w 8904514"/>
              <a:gd name="connsiteY14" fmla="*/ 3067504 h 3067504"/>
              <a:gd name="connsiteX15" fmla="*/ 511261 w 8904514"/>
              <a:gd name="connsiteY15" fmla="*/ 3067504 h 3067504"/>
              <a:gd name="connsiteX16" fmla="*/ 0 w 8904514"/>
              <a:gd name="connsiteY16" fmla="*/ 2556243 h 3067504"/>
              <a:gd name="connsiteX17" fmla="*/ 0 w 8904514"/>
              <a:gd name="connsiteY17" fmla="*/ 1278127 h 3067504"/>
              <a:gd name="connsiteX18" fmla="*/ -467932 w 8904514"/>
              <a:gd name="connsiteY18" fmla="*/ 1267953 h 3067504"/>
              <a:gd name="connsiteX19" fmla="*/ 0 w 8904514"/>
              <a:gd name="connsiteY19" fmla="*/ 511251 h 3067504"/>
              <a:gd name="connsiteX20" fmla="*/ 0 w 8904514"/>
              <a:gd name="connsiteY20" fmla="*/ 511261 h 306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04514" h="3067504" fill="none" extrusionOk="0">
                <a:moveTo>
                  <a:pt x="0" y="511261"/>
                </a:moveTo>
                <a:cubicBezTo>
                  <a:pt x="-1965" y="219251"/>
                  <a:pt x="256044" y="7301"/>
                  <a:pt x="511261" y="0"/>
                </a:cubicBezTo>
                <a:cubicBezTo>
                  <a:pt x="796408" y="-15567"/>
                  <a:pt x="1333241" y="71883"/>
                  <a:pt x="1484086" y="0"/>
                </a:cubicBezTo>
                <a:lnTo>
                  <a:pt x="1484086" y="0"/>
                </a:lnTo>
                <a:cubicBezTo>
                  <a:pt x="2072137" y="-154298"/>
                  <a:pt x="2633606" y="31838"/>
                  <a:pt x="3710214" y="0"/>
                </a:cubicBezTo>
                <a:cubicBezTo>
                  <a:pt x="4944764" y="55741"/>
                  <a:pt x="6467332" y="84404"/>
                  <a:pt x="8393253" y="0"/>
                </a:cubicBezTo>
                <a:cubicBezTo>
                  <a:pt x="8667546" y="-10895"/>
                  <a:pt x="8940066" y="200404"/>
                  <a:pt x="8904514" y="511261"/>
                </a:cubicBezTo>
                <a:cubicBezTo>
                  <a:pt x="8904515" y="511259"/>
                  <a:pt x="8904513" y="511253"/>
                  <a:pt x="8904514" y="511251"/>
                </a:cubicBezTo>
                <a:lnTo>
                  <a:pt x="8904514" y="511251"/>
                </a:lnTo>
                <a:cubicBezTo>
                  <a:pt x="8870038" y="651032"/>
                  <a:pt x="8872699" y="1027239"/>
                  <a:pt x="8904514" y="1278127"/>
                </a:cubicBezTo>
                <a:cubicBezTo>
                  <a:pt x="8876660" y="1534415"/>
                  <a:pt x="8866205" y="2411678"/>
                  <a:pt x="8904514" y="2556243"/>
                </a:cubicBezTo>
                <a:cubicBezTo>
                  <a:pt x="8894027" y="2808783"/>
                  <a:pt x="8688066" y="3109530"/>
                  <a:pt x="8393253" y="3067504"/>
                </a:cubicBezTo>
                <a:cubicBezTo>
                  <a:pt x="7047759" y="2954200"/>
                  <a:pt x="5910171" y="3044733"/>
                  <a:pt x="3710214" y="3067504"/>
                </a:cubicBezTo>
                <a:cubicBezTo>
                  <a:pt x="2772976" y="2994966"/>
                  <a:pt x="1924197" y="2958548"/>
                  <a:pt x="1484086" y="3067504"/>
                </a:cubicBezTo>
                <a:lnTo>
                  <a:pt x="1484086" y="3067504"/>
                </a:lnTo>
                <a:cubicBezTo>
                  <a:pt x="999775" y="3025195"/>
                  <a:pt x="980218" y="3144609"/>
                  <a:pt x="511261" y="3067504"/>
                </a:cubicBezTo>
                <a:cubicBezTo>
                  <a:pt x="196210" y="3051471"/>
                  <a:pt x="-9327" y="2842652"/>
                  <a:pt x="0" y="2556243"/>
                </a:cubicBezTo>
                <a:cubicBezTo>
                  <a:pt x="-29671" y="2289039"/>
                  <a:pt x="66773" y="1542333"/>
                  <a:pt x="0" y="1278127"/>
                </a:cubicBezTo>
                <a:cubicBezTo>
                  <a:pt x="-137196" y="1304672"/>
                  <a:pt x="-367251" y="1247189"/>
                  <a:pt x="-467932" y="1267953"/>
                </a:cubicBezTo>
                <a:cubicBezTo>
                  <a:pt x="-302409" y="1035743"/>
                  <a:pt x="-136311" y="683619"/>
                  <a:pt x="0" y="511251"/>
                </a:cubicBezTo>
                <a:cubicBezTo>
                  <a:pt x="-1" y="511254"/>
                  <a:pt x="0" y="511256"/>
                  <a:pt x="0" y="511261"/>
                </a:cubicBezTo>
                <a:close/>
              </a:path>
              <a:path w="8904514" h="3067504" stroke="0" extrusionOk="0">
                <a:moveTo>
                  <a:pt x="0" y="511261"/>
                </a:moveTo>
                <a:cubicBezTo>
                  <a:pt x="31865" y="268299"/>
                  <a:pt x="278712" y="-7142"/>
                  <a:pt x="511261" y="0"/>
                </a:cubicBezTo>
                <a:cubicBezTo>
                  <a:pt x="951508" y="24276"/>
                  <a:pt x="1209943" y="-40536"/>
                  <a:pt x="1484086" y="0"/>
                </a:cubicBezTo>
                <a:lnTo>
                  <a:pt x="1484086" y="0"/>
                </a:lnTo>
                <a:cubicBezTo>
                  <a:pt x="1958053" y="153498"/>
                  <a:pt x="2807431" y="105334"/>
                  <a:pt x="3710214" y="0"/>
                </a:cubicBezTo>
                <a:cubicBezTo>
                  <a:pt x="5626751" y="-160759"/>
                  <a:pt x="7914542" y="42188"/>
                  <a:pt x="8393253" y="0"/>
                </a:cubicBezTo>
                <a:cubicBezTo>
                  <a:pt x="8634388" y="-21851"/>
                  <a:pt x="8888415" y="201002"/>
                  <a:pt x="8904514" y="511261"/>
                </a:cubicBezTo>
                <a:cubicBezTo>
                  <a:pt x="8904513" y="511260"/>
                  <a:pt x="8904514" y="511255"/>
                  <a:pt x="8904514" y="511251"/>
                </a:cubicBezTo>
                <a:lnTo>
                  <a:pt x="8904514" y="511251"/>
                </a:lnTo>
                <a:cubicBezTo>
                  <a:pt x="8948138" y="668906"/>
                  <a:pt x="8845450" y="1065499"/>
                  <a:pt x="8904514" y="1278127"/>
                </a:cubicBezTo>
                <a:cubicBezTo>
                  <a:pt x="8942196" y="1541666"/>
                  <a:pt x="9000932" y="2233778"/>
                  <a:pt x="8904514" y="2556243"/>
                </a:cubicBezTo>
                <a:cubicBezTo>
                  <a:pt x="8909886" y="2840850"/>
                  <a:pt x="8692286" y="3088268"/>
                  <a:pt x="8393253" y="3067504"/>
                </a:cubicBezTo>
                <a:cubicBezTo>
                  <a:pt x="6932035" y="2995061"/>
                  <a:pt x="4696760" y="3167466"/>
                  <a:pt x="3710214" y="3067504"/>
                </a:cubicBezTo>
                <a:cubicBezTo>
                  <a:pt x="2912516" y="3120199"/>
                  <a:pt x="1821887" y="2969648"/>
                  <a:pt x="1484086" y="3067504"/>
                </a:cubicBezTo>
                <a:lnTo>
                  <a:pt x="1484086" y="3067504"/>
                </a:lnTo>
                <a:cubicBezTo>
                  <a:pt x="1359711" y="3053752"/>
                  <a:pt x="923264" y="3020483"/>
                  <a:pt x="511261" y="3067504"/>
                </a:cubicBezTo>
                <a:cubicBezTo>
                  <a:pt x="201297" y="3095243"/>
                  <a:pt x="3033" y="2809485"/>
                  <a:pt x="0" y="2556243"/>
                </a:cubicBezTo>
                <a:cubicBezTo>
                  <a:pt x="71100" y="2185824"/>
                  <a:pt x="112477" y="1451753"/>
                  <a:pt x="0" y="1278127"/>
                </a:cubicBezTo>
                <a:cubicBezTo>
                  <a:pt x="-200503" y="1237739"/>
                  <a:pt x="-269651" y="1292597"/>
                  <a:pt x="-467932" y="1267953"/>
                </a:cubicBezTo>
                <a:cubicBezTo>
                  <a:pt x="-226175" y="936168"/>
                  <a:pt x="-107136" y="810428"/>
                  <a:pt x="0" y="511251"/>
                </a:cubicBezTo>
                <a:cubicBezTo>
                  <a:pt x="0" y="511254"/>
                  <a:pt x="1" y="511260"/>
                  <a:pt x="0" y="5112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-55255"/>
                      <a:gd name="adj2" fmla="val -86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	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b="1" dirty="0" err="1"/>
              <a:t>nghĩ</a:t>
            </a:r>
            <a:r>
              <a:rPr lang="en-US" sz="3200" b="1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con </a:t>
            </a:r>
            <a:r>
              <a:rPr lang="en-US" sz="3200" b="1" dirty="0" err="1"/>
              <a:t>mơ</a:t>
            </a:r>
            <a:r>
              <a:rPr lang="en-US" sz="3200" b="1" dirty="0"/>
              <a:t> </a:t>
            </a:r>
            <a:r>
              <a:rPr lang="en-US" sz="3200" b="1" dirty="0" err="1"/>
              <a:t>ước</a:t>
            </a:r>
            <a:r>
              <a:rPr lang="en-US" sz="3200" b="1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con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lênh</a:t>
            </a:r>
            <a:r>
              <a:rPr lang="en-US" sz="3200" dirty="0"/>
              <a:t> </a:t>
            </a:r>
            <a:r>
              <a:rPr lang="en-US" sz="3200" dirty="0" err="1"/>
              <a:t>đênh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sóng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: </a:t>
            </a:r>
            <a:r>
              <a:rPr lang="en-US" sz="3200" dirty="0" err="1"/>
              <a:t>mơ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nàng</a:t>
            </a:r>
            <a:r>
              <a:rPr lang="en-US" sz="3200" dirty="0"/>
              <a:t> </a:t>
            </a:r>
            <a:r>
              <a:rPr lang="en-US" sz="3200" dirty="0" err="1"/>
              <a:t>tiên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	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b="1" dirty="0" err="1"/>
              <a:t>mong</a:t>
            </a:r>
            <a:r>
              <a:rPr lang="en-US" sz="3200" b="1" dirty="0"/>
              <a:t>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dirty="0"/>
              <a:t>con </a:t>
            </a:r>
            <a:r>
              <a:rPr lang="en-US" sz="3200" b="1" dirty="0" err="1"/>
              <a:t>thoả</a:t>
            </a:r>
            <a:r>
              <a:rPr lang="en-US" sz="3200" b="1" dirty="0"/>
              <a:t> </a:t>
            </a:r>
            <a:r>
              <a:rPr lang="en-US" sz="3200" b="1" dirty="0" err="1"/>
              <a:t>sức</a:t>
            </a:r>
            <a:r>
              <a:rPr lang="en-US" sz="3200" b="1" dirty="0"/>
              <a:t> </a:t>
            </a:r>
            <a:r>
              <a:rPr lang="en-US" sz="3200" b="1" dirty="0" err="1"/>
              <a:t>tưởng</a:t>
            </a:r>
            <a:r>
              <a:rPr lang="en-US" sz="3200" b="1" dirty="0"/>
              <a:t> </a:t>
            </a:r>
            <a:r>
              <a:rPr lang="en-US" sz="3200" b="1" dirty="0" err="1"/>
              <a:t>tượng</a:t>
            </a:r>
            <a:r>
              <a:rPr lang="en-US" sz="3200" dirty="0"/>
              <a:t>, </a:t>
            </a:r>
            <a:r>
              <a:rPr lang="en-US" sz="3200" dirty="0" err="1"/>
              <a:t>chắp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b="1" dirty="0" err="1"/>
              <a:t>ước</a:t>
            </a:r>
            <a:r>
              <a:rPr lang="en-US" sz="3200" b="1" dirty="0"/>
              <a:t> </a:t>
            </a:r>
            <a:r>
              <a:rPr lang="en-US" sz="3200" b="1" dirty="0" err="1"/>
              <a:t>mơ</a:t>
            </a:r>
            <a:r>
              <a:rPr lang="en-US" sz="3200" b="1" dirty="0"/>
              <a:t> bay </a:t>
            </a:r>
            <a:r>
              <a:rPr lang="en-US" sz="3200" b="1" dirty="0" err="1"/>
              <a:t>xa</a:t>
            </a:r>
            <a:r>
              <a:rPr lang="en-US" sz="3200" dirty="0"/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0AF765-2B3F-040F-6870-7E18886A3733}"/>
              </a:ext>
            </a:extLst>
          </p:cNvPr>
          <p:cNvSpPr/>
          <p:nvPr/>
        </p:nvSpPr>
        <p:spPr>
          <a:xfrm>
            <a:off x="674914" y="222181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2.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muốn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ngắm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62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57C20D16-B0FC-7120-070E-BF213BD9B54B}"/>
              </a:ext>
            </a:extLst>
          </p:cNvPr>
          <p:cNvSpPr/>
          <p:nvPr/>
        </p:nvSpPr>
        <p:spPr>
          <a:xfrm>
            <a:off x="3990110" y="166255"/>
            <a:ext cx="3387436" cy="1163781"/>
          </a:xfrm>
          <a:custGeom>
            <a:avLst/>
            <a:gdLst>
              <a:gd name="connsiteX0" fmla="*/ 0 w 3387436"/>
              <a:gd name="connsiteY0" fmla="*/ 135080 h 1163781"/>
              <a:gd name="connsiteX1" fmla="*/ 1610590 w 3387436"/>
              <a:gd name="connsiteY1" fmla="*/ 135080 h 1163781"/>
              <a:gd name="connsiteX2" fmla="*/ 3221181 w 3387436"/>
              <a:gd name="connsiteY2" fmla="*/ 135080 h 1163781"/>
              <a:gd name="connsiteX3" fmla="*/ 3305971 w 3387436"/>
              <a:gd name="connsiteY3" fmla="*/ 590827 h 1163781"/>
              <a:gd name="connsiteX4" fmla="*/ 3387436 w 3387436"/>
              <a:gd name="connsiteY4" fmla="*/ 1028701 h 1163781"/>
              <a:gd name="connsiteX5" fmla="*/ 1776846 w 3387436"/>
              <a:gd name="connsiteY5" fmla="*/ 1028701 h 1163781"/>
              <a:gd name="connsiteX6" fmla="*/ 166255 w 3387436"/>
              <a:gd name="connsiteY6" fmla="*/ 1028701 h 1163781"/>
              <a:gd name="connsiteX7" fmla="*/ 79802 w 3387436"/>
              <a:gd name="connsiteY7" fmla="*/ 564018 h 1163781"/>
              <a:gd name="connsiteX8" fmla="*/ 0 w 3387436"/>
              <a:gd name="connsiteY8" fmla="*/ 135080 h 116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7436" h="1163781" fill="none" extrusionOk="0">
                <a:moveTo>
                  <a:pt x="0" y="135080"/>
                </a:moveTo>
                <a:cubicBezTo>
                  <a:pt x="547965" y="-329508"/>
                  <a:pt x="1040206" y="608080"/>
                  <a:pt x="1610590" y="135080"/>
                </a:cubicBezTo>
                <a:cubicBezTo>
                  <a:pt x="2056043" y="-256834"/>
                  <a:pt x="2793215" y="491987"/>
                  <a:pt x="3221181" y="135080"/>
                </a:cubicBezTo>
                <a:cubicBezTo>
                  <a:pt x="3234772" y="300326"/>
                  <a:pt x="3283570" y="383761"/>
                  <a:pt x="3305971" y="590827"/>
                </a:cubicBezTo>
                <a:cubicBezTo>
                  <a:pt x="3328373" y="797893"/>
                  <a:pt x="3365379" y="878665"/>
                  <a:pt x="3387436" y="1028701"/>
                </a:cubicBezTo>
                <a:cubicBezTo>
                  <a:pt x="2793003" y="1490552"/>
                  <a:pt x="2285262" y="591957"/>
                  <a:pt x="1776846" y="1028701"/>
                </a:cubicBezTo>
                <a:cubicBezTo>
                  <a:pt x="1149386" y="1479978"/>
                  <a:pt x="676420" y="606002"/>
                  <a:pt x="166255" y="1028701"/>
                </a:cubicBezTo>
                <a:cubicBezTo>
                  <a:pt x="145372" y="876798"/>
                  <a:pt x="134282" y="769524"/>
                  <a:pt x="79802" y="564018"/>
                </a:cubicBezTo>
                <a:cubicBezTo>
                  <a:pt x="25322" y="358512"/>
                  <a:pt x="46041" y="327650"/>
                  <a:pt x="0" y="135080"/>
                </a:cubicBezTo>
                <a:close/>
              </a:path>
              <a:path w="3387436" h="1163781" stroke="0" extrusionOk="0">
                <a:moveTo>
                  <a:pt x="0" y="135080"/>
                </a:moveTo>
                <a:cubicBezTo>
                  <a:pt x="531571" y="-336787"/>
                  <a:pt x="1104378" y="709377"/>
                  <a:pt x="1610590" y="135080"/>
                </a:cubicBezTo>
                <a:cubicBezTo>
                  <a:pt x="2262685" y="-410926"/>
                  <a:pt x="2556394" y="601010"/>
                  <a:pt x="3221181" y="135080"/>
                </a:cubicBezTo>
                <a:cubicBezTo>
                  <a:pt x="3265113" y="289515"/>
                  <a:pt x="3263057" y="369661"/>
                  <a:pt x="3304309" y="581891"/>
                </a:cubicBezTo>
                <a:cubicBezTo>
                  <a:pt x="3345560" y="794121"/>
                  <a:pt x="3366657" y="832561"/>
                  <a:pt x="3387436" y="1028701"/>
                </a:cubicBezTo>
                <a:cubicBezTo>
                  <a:pt x="2840439" y="1598802"/>
                  <a:pt x="2381715" y="667819"/>
                  <a:pt x="1776846" y="1028701"/>
                </a:cubicBezTo>
                <a:cubicBezTo>
                  <a:pt x="1225089" y="1545706"/>
                  <a:pt x="725144" y="746934"/>
                  <a:pt x="166255" y="1028701"/>
                </a:cubicBezTo>
                <a:cubicBezTo>
                  <a:pt x="134860" y="853871"/>
                  <a:pt x="116780" y="697679"/>
                  <a:pt x="81465" y="572954"/>
                </a:cubicBezTo>
                <a:cubicBezTo>
                  <a:pt x="46150" y="448229"/>
                  <a:pt x="25225" y="299681"/>
                  <a:pt x="0" y="13508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87418209">
                  <a:prstGeom prst="doubleWave">
                    <a:avLst>
                      <a:gd name="adj1" fmla="val 11607"/>
                      <a:gd name="adj2" fmla="val 245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6600"/>
                </a:solidFill>
                <a:latin typeface="#9Slide05 SVNClementine" panose="020F0502020204030203" pitchFamily="34" charset="0"/>
              </a:rPr>
              <a:t>Mục</a:t>
            </a:r>
            <a:r>
              <a:rPr lang="en-US" sz="7200" dirty="0">
                <a:solidFill>
                  <a:srgbClr val="FF660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7200" dirty="0" err="1">
                <a:solidFill>
                  <a:srgbClr val="FF6600"/>
                </a:solidFill>
                <a:latin typeface="#9Slide05 SVNClementine" panose="020F0502020204030203" pitchFamily="34" charset="0"/>
              </a:rPr>
              <a:t>tiêu</a:t>
            </a:r>
            <a:endParaRPr lang="en-US" sz="7200" dirty="0">
              <a:solidFill>
                <a:srgbClr val="FF6600"/>
              </a:solidFill>
              <a:latin typeface="#9Slide05 SVNClementine" panose="020F05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2C6621-1AD7-694D-7698-60CB66E66AE8}"/>
              </a:ext>
            </a:extLst>
          </p:cNvPr>
          <p:cNvGrpSpPr/>
          <p:nvPr/>
        </p:nvGrpSpPr>
        <p:grpSpPr>
          <a:xfrm>
            <a:off x="1498022" y="1496292"/>
            <a:ext cx="9341427" cy="5081154"/>
            <a:chOff x="1498022" y="1496292"/>
            <a:chExt cx="9341427" cy="50811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598761-38F7-DD3A-F001-1CEC221D5C59}"/>
                </a:ext>
              </a:extLst>
            </p:cNvPr>
            <p:cNvSpPr/>
            <p:nvPr/>
          </p:nvSpPr>
          <p:spPr>
            <a:xfrm>
              <a:off x="1498022" y="1496292"/>
              <a:ext cx="9341427" cy="5081154"/>
            </a:xfrm>
            <a:prstGeom prst="roundRect">
              <a:avLst/>
            </a:prstGeom>
            <a:ln w="38100">
              <a:solidFill>
                <a:srgbClr val="92D050"/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chemeClr val="tx1"/>
                  </a:solidFill>
                </a:rPr>
                <a:t>	</a:t>
              </a:r>
              <a:r>
                <a:rPr lang="en-US" sz="3200" dirty="0" err="1">
                  <a:solidFill>
                    <a:schemeClr val="tx1"/>
                  </a:solidFill>
                </a:rPr>
                <a:t>Trao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đổi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về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một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đồ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chơi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gấp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bằng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giấy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mà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thích</a:t>
              </a:r>
              <a:r>
                <a:rPr lang="en-US" sz="3200" dirty="0">
                  <a:solidFill>
                    <a:schemeClr val="tx1"/>
                  </a:solidFill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</a:rPr>
                <a:t>nói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về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cách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chơi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trò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chơi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đó</a:t>
              </a:r>
              <a:r>
                <a:rPr lang="en-US" sz="3200" dirty="0">
                  <a:solidFill>
                    <a:schemeClr val="tx1"/>
                  </a:solidFill>
                </a:rPr>
                <a:t>; </a:t>
              </a:r>
              <a:r>
                <a:rPr lang="en-US" sz="3200" dirty="0" err="1">
                  <a:solidFill>
                    <a:schemeClr val="tx1"/>
                  </a:solidFill>
                </a:rPr>
                <a:t>nêu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phỏng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đoán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bản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thân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về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nội</a:t>
              </a:r>
              <a:r>
                <a:rPr lang="en-US" sz="3200" dirty="0">
                  <a:solidFill>
                    <a:schemeClr val="tx1"/>
                  </a:solidFill>
                </a:rPr>
                <a:t> dung qua </a:t>
              </a:r>
              <a:r>
                <a:rPr lang="en-US" sz="3200" dirty="0" err="1">
                  <a:solidFill>
                    <a:schemeClr val="tx1"/>
                  </a:solidFill>
                </a:rPr>
                <a:t>tên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bài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tranh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minh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họa</a:t>
              </a:r>
              <a:r>
                <a:rPr lang="en-US" sz="3200" dirty="0">
                  <a:solidFill>
                    <a:schemeClr val="tx1"/>
                  </a:solidFill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chemeClr val="tx1"/>
                  </a:solidFill>
                </a:rPr>
                <a:t>	</a:t>
              </a:r>
              <a:r>
                <a:rPr lang="en-US" sz="3200" dirty="0" err="1">
                  <a:solidFill>
                    <a:schemeClr val="tx1"/>
                  </a:solidFill>
                </a:rPr>
                <a:t>Đọc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trôi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chảy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bài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đọc</a:t>
              </a:r>
              <a:r>
                <a:rPr lang="en-US" sz="3200" dirty="0">
                  <a:solidFill>
                    <a:schemeClr val="tx1"/>
                  </a:solidFill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</a:rPr>
                <a:t>ngắt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nghỉ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dấu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câu</a:t>
              </a:r>
              <a:r>
                <a:rPr lang="en-US" sz="3200" dirty="0">
                  <a:solidFill>
                    <a:schemeClr val="tx1"/>
                  </a:solidFill>
                </a:rPr>
                <a:t>, </a:t>
              </a:r>
              <a:r>
                <a:rPr lang="en-US" sz="3200" dirty="0" err="1">
                  <a:solidFill>
                    <a:schemeClr val="tx1"/>
                  </a:solidFill>
                </a:rPr>
                <a:t>đúng</a:t>
              </a:r>
              <a:r>
                <a:rPr lang="en-US" sz="3200" dirty="0">
                  <a:solidFill>
                    <a:schemeClr val="tx1"/>
                  </a:solidFill>
                </a:rPr>
                <a:t> logic </a:t>
              </a:r>
              <a:r>
                <a:rPr lang="en-US" sz="3200" dirty="0" err="1">
                  <a:solidFill>
                    <a:schemeClr val="tx1"/>
                  </a:solidFill>
                </a:rPr>
                <a:t>ngữ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nghĩa</a:t>
              </a:r>
              <a:r>
                <a:rPr lang="en-US" sz="3200" dirty="0">
                  <a:solidFill>
                    <a:schemeClr val="tx1"/>
                  </a:solidFill>
                </a:rPr>
                <a:t>. </a:t>
              </a:r>
              <a:r>
                <a:rPr lang="en-US" sz="3200" dirty="0" err="1">
                  <a:solidFill>
                    <a:schemeClr val="tx1"/>
                  </a:solidFill>
                </a:rPr>
                <a:t>Hiểu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nội</a:t>
              </a:r>
              <a:r>
                <a:rPr lang="en-US" sz="3200" dirty="0">
                  <a:solidFill>
                    <a:schemeClr val="tx1"/>
                  </a:solidFill>
                </a:rPr>
                <a:t> dung </a:t>
              </a:r>
              <a:r>
                <a:rPr lang="en-US" sz="3200" dirty="0" err="1">
                  <a:solidFill>
                    <a:schemeClr val="tx1"/>
                  </a:solidFill>
                </a:rPr>
                <a:t>bài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đọc</a:t>
              </a:r>
              <a:r>
                <a:rPr lang="en-US" sz="3200" dirty="0">
                  <a:solidFill>
                    <a:schemeClr val="tx1"/>
                  </a:solidFill>
                </a:rPr>
                <a:t>: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Cảm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xúc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của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người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mẹ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khi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ngắm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nhìn</a:t>
              </a:r>
              <a:r>
                <a:rPr lang="en-US" sz="3200" b="1" i="1" dirty="0">
                  <a:solidFill>
                    <a:schemeClr val="tx1"/>
                  </a:solidFill>
                </a:rPr>
                <a:t> con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hồn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nhiên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vui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chơi</a:t>
              </a:r>
              <a:r>
                <a:rPr lang="en-US" sz="3200" b="1" i="1" dirty="0">
                  <a:solidFill>
                    <a:schemeClr val="tx1"/>
                  </a:solidFill>
                </a:rPr>
                <a:t>;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mong</a:t>
              </a:r>
              <a:r>
                <a:rPr lang="en-US" sz="3200" b="1" i="1" dirty="0">
                  <a:solidFill>
                    <a:schemeClr val="tx1"/>
                  </a:solidFill>
                </a:rPr>
                <a:t> con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biết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ước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mơ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những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điều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tốt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đẹp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cho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tương</a:t>
              </a:r>
              <a:r>
                <a:rPr lang="en-US" sz="3200" b="1" i="1" dirty="0">
                  <a:solidFill>
                    <a:schemeClr val="tx1"/>
                  </a:solidFill>
                </a:rPr>
                <a:t> </a:t>
              </a:r>
              <a:r>
                <a:rPr lang="en-US" sz="3200" b="1" i="1" dirty="0" err="1">
                  <a:solidFill>
                    <a:schemeClr val="tx1"/>
                  </a:solidFill>
                </a:rPr>
                <a:t>lai</a:t>
              </a:r>
              <a:r>
                <a:rPr lang="en-US" sz="3200" b="1" i="1" dirty="0">
                  <a:solidFill>
                    <a:schemeClr val="tx1"/>
                  </a:solidFill>
                </a:rPr>
                <a:t>.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B18B9254-71BD-C2B7-46F4-01BA5E2B3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24" y="1733338"/>
              <a:ext cx="521448" cy="521448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7C2F0DDA-D0A1-604E-1067-9596BF71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24" y="3776145"/>
              <a:ext cx="521448" cy="52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915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0056" y="82619"/>
            <a:ext cx="2351736" cy="2900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3B3E0-E397-F06A-78C6-BFC04B159032}"/>
              </a:ext>
            </a:extLst>
          </p:cNvPr>
          <p:cNvSpPr txBox="1"/>
          <p:nvPr/>
        </p:nvSpPr>
        <p:spPr>
          <a:xfrm>
            <a:off x="3031671" y="1879547"/>
            <a:ext cx="612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nhóm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4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68512-06A2-AB99-3DD8-BD41AC4CDE1F}"/>
              </a:ext>
            </a:extLst>
          </p:cNvPr>
          <p:cNvSpPr/>
          <p:nvPr/>
        </p:nvSpPr>
        <p:spPr>
          <a:xfrm>
            <a:off x="466243" y="211295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hứng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mưa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D13089-3851-3B8A-58B9-40881F19F68B}"/>
              </a:ext>
            </a:extLst>
          </p:cNvPr>
          <p:cNvSpPr/>
          <p:nvPr/>
        </p:nvSpPr>
        <p:spPr>
          <a:xfrm>
            <a:off x="936876" y="2985312"/>
            <a:ext cx="9840191" cy="3790069"/>
          </a:xfrm>
          <a:custGeom>
            <a:avLst/>
            <a:gdLst>
              <a:gd name="connsiteX0" fmla="*/ 0 w 9840191"/>
              <a:gd name="connsiteY0" fmla="*/ 631691 h 3790069"/>
              <a:gd name="connsiteX1" fmla="*/ 631691 w 9840191"/>
              <a:gd name="connsiteY1" fmla="*/ 0 h 3790069"/>
              <a:gd name="connsiteX2" fmla="*/ 1034141 w 9840191"/>
              <a:gd name="connsiteY2" fmla="*/ 0 h 3790069"/>
              <a:gd name="connsiteX3" fmla="*/ 1779664 w 9840191"/>
              <a:gd name="connsiteY3" fmla="*/ 0 h 3790069"/>
              <a:gd name="connsiteX4" fmla="*/ 2353650 w 9840191"/>
              <a:gd name="connsiteY4" fmla="*/ 0 h 3790069"/>
              <a:gd name="connsiteX5" fmla="*/ 3184941 w 9840191"/>
              <a:gd name="connsiteY5" fmla="*/ 0 h 3790069"/>
              <a:gd name="connsiteX6" fmla="*/ 3673159 w 9840191"/>
              <a:gd name="connsiteY6" fmla="*/ 0 h 3790069"/>
              <a:gd name="connsiteX7" fmla="*/ 4247146 w 9840191"/>
              <a:gd name="connsiteY7" fmla="*/ 0 h 3790069"/>
              <a:gd name="connsiteX8" fmla="*/ 4735364 w 9840191"/>
              <a:gd name="connsiteY8" fmla="*/ 0 h 3790069"/>
              <a:gd name="connsiteX9" fmla="*/ 5480887 w 9840191"/>
              <a:gd name="connsiteY9" fmla="*/ 0 h 3790069"/>
              <a:gd name="connsiteX10" fmla="*/ 6226409 w 9840191"/>
              <a:gd name="connsiteY10" fmla="*/ 0 h 3790069"/>
              <a:gd name="connsiteX11" fmla="*/ 6971932 w 9840191"/>
              <a:gd name="connsiteY11" fmla="*/ 0 h 3790069"/>
              <a:gd name="connsiteX12" fmla="*/ 7374382 w 9840191"/>
              <a:gd name="connsiteY12" fmla="*/ 0 h 3790069"/>
              <a:gd name="connsiteX13" fmla="*/ 7776833 w 9840191"/>
              <a:gd name="connsiteY13" fmla="*/ 0 h 3790069"/>
              <a:gd name="connsiteX14" fmla="*/ 8436587 w 9840191"/>
              <a:gd name="connsiteY14" fmla="*/ 0 h 3790069"/>
              <a:gd name="connsiteX15" fmla="*/ 9208500 w 9840191"/>
              <a:gd name="connsiteY15" fmla="*/ 0 h 3790069"/>
              <a:gd name="connsiteX16" fmla="*/ 9840191 w 9840191"/>
              <a:gd name="connsiteY16" fmla="*/ 631691 h 3790069"/>
              <a:gd name="connsiteX17" fmla="*/ 9840191 w 9840191"/>
              <a:gd name="connsiteY17" fmla="*/ 1212829 h 3790069"/>
              <a:gd name="connsiteX18" fmla="*/ 9840191 w 9840191"/>
              <a:gd name="connsiteY18" fmla="*/ 1819234 h 3790069"/>
              <a:gd name="connsiteX19" fmla="*/ 9840191 w 9840191"/>
              <a:gd name="connsiteY19" fmla="*/ 2375105 h 3790069"/>
              <a:gd name="connsiteX20" fmla="*/ 9840191 w 9840191"/>
              <a:gd name="connsiteY20" fmla="*/ 3158378 h 3790069"/>
              <a:gd name="connsiteX21" fmla="*/ 9208500 w 9840191"/>
              <a:gd name="connsiteY21" fmla="*/ 3790069 h 3790069"/>
              <a:gd name="connsiteX22" fmla="*/ 8634514 w 9840191"/>
              <a:gd name="connsiteY22" fmla="*/ 3790069 h 3790069"/>
              <a:gd name="connsiteX23" fmla="*/ 7803223 w 9840191"/>
              <a:gd name="connsiteY23" fmla="*/ 3790069 h 3790069"/>
              <a:gd name="connsiteX24" fmla="*/ 7143468 w 9840191"/>
              <a:gd name="connsiteY24" fmla="*/ 3790069 h 3790069"/>
              <a:gd name="connsiteX25" fmla="*/ 6741018 w 9840191"/>
              <a:gd name="connsiteY25" fmla="*/ 3790069 h 3790069"/>
              <a:gd name="connsiteX26" fmla="*/ 6338568 w 9840191"/>
              <a:gd name="connsiteY26" fmla="*/ 3790069 h 3790069"/>
              <a:gd name="connsiteX27" fmla="*/ 5936117 w 9840191"/>
              <a:gd name="connsiteY27" fmla="*/ 3790069 h 3790069"/>
              <a:gd name="connsiteX28" fmla="*/ 5190595 w 9840191"/>
              <a:gd name="connsiteY28" fmla="*/ 3790069 h 3790069"/>
              <a:gd name="connsiteX29" fmla="*/ 4702377 w 9840191"/>
              <a:gd name="connsiteY29" fmla="*/ 3790069 h 3790069"/>
              <a:gd name="connsiteX30" fmla="*/ 4128390 w 9840191"/>
              <a:gd name="connsiteY30" fmla="*/ 3790069 h 3790069"/>
              <a:gd name="connsiteX31" fmla="*/ 3468636 w 9840191"/>
              <a:gd name="connsiteY31" fmla="*/ 3790069 h 3790069"/>
              <a:gd name="connsiteX32" fmla="*/ 2980417 w 9840191"/>
              <a:gd name="connsiteY32" fmla="*/ 3790069 h 3790069"/>
              <a:gd name="connsiteX33" fmla="*/ 2492199 w 9840191"/>
              <a:gd name="connsiteY33" fmla="*/ 3790069 h 3790069"/>
              <a:gd name="connsiteX34" fmla="*/ 2089749 w 9840191"/>
              <a:gd name="connsiteY34" fmla="*/ 3790069 h 3790069"/>
              <a:gd name="connsiteX35" fmla="*/ 1515762 w 9840191"/>
              <a:gd name="connsiteY35" fmla="*/ 3790069 h 3790069"/>
              <a:gd name="connsiteX36" fmla="*/ 631691 w 9840191"/>
              <a:gd name="connsiteY36" fmla="*/ 3790069 h 3790069"/>
              <a:gd name="connsiteX37" fmla="*/ 0 w 9840191"/>
              <a:gd name="connsiteY37" fmla="*/ 3158378 h 3790069"/>
              <a:gd name="connsiteX38" fmla="*/ 0 w 9840191"/>
              <a:gd name="connsiteY38" fmla="*/ 2577240 h 3790069"/>
              <a:gd name="connsiteX39" fmla="*/ 0 w 9840191"/>
              <a:gd name="connsiteY39" fmla="*/ 1895035 h 3790069"/>
              <a:gd name="connsiteX40" fmla="*/ 0 w 9840191"/>
              <a:gd name="connsiteY40" fmla="*/ 1288630 h 3790069"/>
              <a:gd name="connsiteX41" fmla="*/ 0 w 9840191"/>
              <a:gd name="connsiteY41" fmla="*/ 631691 h 379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840191" h="3790069" fill="none" extrusionOk="0">
                <a:moveTo>
                  <a:pt x="0" y="631691"/>
                </a:moveTo>
                <a:cubicBezTo>
                  <a:pt x="-21218" y="353208"/>
                  <a:pt x="278099" y="50712"/>
                  <a:pt x="631691" y="0"/>
                </a:cubicBezTo>
                <a:cubicBezTo>
                  <a:pt x="768752" y="-3362"/>
                  <a:pt x="883532" y="5695"/>
                  <a:pt x="1034141" y="0"/>
                </a:cubicBezTo>
                <a:cubicBezTo>
                  <a:pt x="1184750" y="-5695"/>
                  <a:pt x="1424541" y="12747"/>
                  <a:pt x="1779664" y="0"/>
                </a:cubicBezTo>
                <a:cubicBezTo>
                  <a:pt x="2134787" y="-12747"/>
                  <a:pt x="2115453" y="27096"/>
                  <a:pt x="2353650" y="0"/>
                </a:cubicBezTo>
                <a:cubicBezTo>
                  <a:pt x="2591847" y="-27096"/>
                  <a:pt x="2998563" y="-29201"/>
                  <a:pt x="3184941" y="0"/>
                </a:cubicBezTo>
                <a:cubicBezTo>
                  <a:pt x="3371319" y="29201"/>
                  <a:pt x="3572349" y="-14698"/>
                  <a:pt x="3673159" y="0"/>
                </a:cubicBezTo>
                <a:cubicBezTo>
                  <a:pt x="3773969" y="14698"/>
                  <a:pt x="4093441" y="5494"/>
                  <a:pt x="4247146" y="0"/>
                </a:cubicBezTo>
                <a:cubicBezTo>
                  <a:pt x="4400851" y="-5494"/>
                  <a:pt x="4594832" y="11611"/>
                  <a:pt x="4735364" y="0"/>
                </a:cubicBezTo>
                <a:cubicBezTo>
                  <a:pt x="4875896" y="-11611"/>
                  <a:pt x="5124580" y="-24047"/>
                  <a:pt x="5480887" y="0"/>
                </a:cubicBezTo>
                <a:cubicBezTo>
                  <a:pt x="5837194" y="24047"/>
                  <a:pt x="5894198" y="20951"/>
                  <a:pt x="6226409" y="0"/>
                </a:cubicBezTo>
                <a:cubicBezTo>
                  <a:pt x="6558620" y="-20951"/>
                  <a:pt x="6612340" y="-25755"/>
                  <a:pt x="6971932" y="0"/>
                </a:cubicBezTo>
                <a:cubicBezTo>
                  <a:pt x="7331524" y="25755"/>
                  <a:pt x="7237188" y="16823"/>
                  <a:pt x="7374382" y="0"/>
                </a:cubicBezTo>
                <a:cubicBezTo>
                  <a:pt x="7511576" y="-16823"/>
                  <a:pt x="7687744" y="18951"/>
                  <a:pt x="7776833" y="0"/>
                </a:cubicBezTo>
                <a:cubicBezTo>
                  <a:pt x="7865922" y="-18951"/>
                  <a:pt x="8260484" y="-30997"/>
                  <a:pt x="8436587" y="0"/>
                </a:cubicBezTo>
                <a:cubicBezTo>
                  <a:pt x="8612690" y="30997"/>
                  <a:pt x="9017305" y="-6031"/>
                  <a:pt x="9208500" y="0"/>
                </a:cubicBezTo>
                <a:cubicBezTo>
                  <a:pt x="9569292" y="-1335"/>
                  <a:pt x="9845883" y="205609"/>
                  <a:pt x="9840191" y="631691"/>
                </a:cubicBezTo>
                <a:cubicBezTo>
                  <a:pt x="9833196" y="821449"/>
                  <a:pt x="9849805" y="1077705"/>
                  <a:pt x="9840191" y="1212829"/>
                </a:cubicBezTo>
                <a:cubicBezTo>
                  <a:pt x="9830577" y="1347953"/>
                  <a:pt x="9863610" y="1652019"/>
                  <a:pt x="9840191" y="1819234"/>
                </a:cubicBezTo>
                <a:cubicBezTo>
                  <a:pt x="9816772" y="1986450"/>
                  <a:pt x="9865830" y="2151969"/>
                  <a:pt x="9840191" y="2375105"/>
                </a:cubicBezTo>
                <a:cubicBezTo>
                  <a:pt x="9814552" y="2598241"/>
                  <a:pt x="9869032" y="2773066"/>
                  <a:pt x="9840191" y="3158378"/>
                </a:cubicBezTo>
                <a:cubicBezTo>
                  <a:pt x="9860884" y="3494293"/>
                  <a:pt x="9603532" y="3827666"/>
                  <a:pt x="9208500" y="3790069"/>
                </a:cubicBezTo>
                <a:cubicBezTo>
                  <a:pt x="9073935" y="3775106"/>
                  <a:pt x="8786018" y="3799204"/>
                  <a:pt x="8634514" y="3790069"/>
                </a:cubicBezTo>
                <a:cubicBezTo>
                  <a:pt x="8483010" y="3780934"/>
                  <a:pt x="7999376" y="3822284"/>
                  <a:pt x="7803223" y="3790069"/>
                </a:cubicBezTo>
                <a:cubicBezTo>
                  <a:pt x="7607070" y="3757854"/>
                  <a:pt x="7439851" y="3782240"/>
                  <a:pt x="7143468" y="3790069"/>
                </a:cubicBezTo>
                <a:cubicBezTo>
                  <a:pt x="6847085" y="3797898"/>
                  <a:pt x="6936092" y="3808866"/>
                  <a:pt x="6741018" y="3790069"/>
                </a:cubicBezTo>
                <a:cubicBezTo>
                  <a:pt x="6545944" y="3771273"/>
                  <a:pt x="6474775" y="3782751"/>
                  <a:pt x="6338568" y="3790069"/>
                </a:cubicBezTo>
                <a:cubicBezTo>
                  <a:pt x="6202361" y="3797388"/>
                  <a:pt x="6057367" y="3781202"/>
                  <a:pt x="5936117" y="3790069"/>
                </a:cubicBezTo>
                <a:cubicBezTo>
                  <a:pt x="5814867" y="3798936"/>
                  <a:pt x="5458511" y="3796882"/>
                  <a:pt x="5190595" y="3790069"/>
                </a:cubicBezTo>
                <a:cubicBezTo>
                  <a:pt x="4922679" y="3783256"/>
                  <a:pt x="4879339" y="3787749"/>
                  <a:pt x="4702377" y="3790069"/>
                </a:cubicBezTo>
                <a:cubicBezTo>
                  <a:pt x="4525415" y="3792389"/>
                  <a:pt x="4308158" y="3795436"/>
                  <a:pt x="4128390" y="3790069"/>
                </a:cubicBezTo>
                <a:cubicBezTo>
                  <a:pt x="3948622" y="3784702"/>
                  <a:pt x="3668473" y="3814494"/>
                  <a:pt x="3468636" y="3790069"/>
                </a:cubicBezTo>
                <a:cubicBezTo>
                  <a:pt x="3268799" y="3765644"/>
                  <a:pt x="3205497" y="3784977"/>
                  <a:pt x="2980417" y="3790069"/>
                </a:cubicBezTo>
                <a:cubicBezTo>
                  <a:pt x="2755337" y="3795161"/>
                  <a:pt x="2718156" y="3796960"/>
                  <a:pt x="2492199" y="3790069"/>
                </a:cubicBezTo>
                <a:cubicBezTo>
                  <a:pt x="2266242" y="3783178"/>
                  <a:pt x="2225736" y="3780074"/>
                  <a:pt x="2089749" y="3790069"/>
                </a:cubicBezTo>
                <a:cubicBezTo>
                  <a:pt x="1953762" y="3800065"/>
                  <a:pt x="1635763" y="3786399"/>
                  <a:pt x="1515762" y="3790069"/>
                </a:cubicBezTo>
                <a:cubicBezTo>
                  <a:pt x="1395761" y="3793739"/>
                  <a:pt x="985730" y="3806284"/>
                  <a:pt x="631691" y="3790069"/>
                </a:cubicBezTo>
                <a:cubicBezTo>
                  <a:pt x="327612" y="3792907"/>
                  <a:pt x="-58421" y="3497985"/>
                  <a:pt x="0" y="3158378"/>
                </a:cubicBezTo>
                <a:cubicBezTo>
                  <a:pt x="18892" y="2984170"/>
                  <a:pt x="-8007" y="2859983"/>
                  <a:pt x="0" y="2577240"/>
                </a:cubicBezTo>
                <a:cubicBezTo>
                  <a:pt x="8007" y="2294497"/>
                  <a:pt x="-25064" y="2092758"/>
                  <a:pt x="0" y="1895035"/>
                </a:cubicBezTo>
                <a:cubicBezTo>
                  <a:pt x="25064" y="1697313"/>
                  <a:pt x="8410" y="1507221"/>
                  <a:pt x="0" y="1288630"/>
                </a:cubicBezTo>
                <a:cubicBezTo>
                  <a:pt x="-8410" y="1070039"/>
                  <a:pt x="-12369" y="945354"/>
                  <a:pt x="0" y="631691"/>
                </a:cubicBezTo>
                <a:close/>
              </a:path>
              <a:path w="9840191" h="3790069" stroke="0" extrusionOk="0">
                <a:moveTo>
                  <a:pt x="0" y="631691"/>
                </a:moveTo>
                <a:cubicBezTo>
                  <a:pt x="-10769" y="278150"/>
                  <a:pt x="285748" y="75082"/>
                  <a:pt x="631691" y="0"/>
                </a:cubicBezTo>
                <a:cubicBezTo>
                  <a:pt x="879171" y="-7072"/>
                  <a:pt x="1053484" y="-5856"/>
                  <a:pt x="1205677" y="0"/>
                </a:cubicBezTo>
                <a:cubicBezTo>
                  <a:pt x="1357870" y="5856"/>
                  <a:pt x="1782747" y="-5858"/>
                  <a:pt x="1951200" y="0"/>
                </a:cubicBezTo>
                <a:cubicBezTo>
                  <a:pt x="2119653" y="5858"/>
                  <a:pt x="2187495" y="-4655"/>
                  <a:pt x="2353650" y="0"/>
                </a:cubicBezTo>
                <a:cubicBezTo>
                  <a:pt x="2519805" y="4655"/>
                  <a:pt x="2922941" y="5043"/>
                  <a:pt x="3099173" y="0"/>
                </a:cubicBezTo>
                <a:cubicBezTo>
                  <a:pt x="3275405" y="-5043"/>
                  <a:pt x="3399916" y="-17218"/>
                  <a:pt x="3501623" y="0"/>
                </a:cubicBezTo>
                <a:cubicBezTo>
                  <a:pt x="3603330" y="17218"/>
                  <a:pt x="3986160" y="28581"/>
                  <a:pt x="4247146" y="0"/>
                </a:cubicBezTo>
                <a:cubicBezTo>
                  <a:pt x="4508132" y="-28581"/>
                  <a:pt x="4640243" y="-16753"/>
                  <a:pt x="4906900" y="0"/>
                </a:cubicBezTo>
                <a:cubicBezTo>
                  <a:pt x="5173557" y="16753"/>
                  <a:pt x="5294357" y="7150"/>
                  <a:pt x="5480887" y="0"/>
                </a:cubicBezTo>
                <a:cubicBezTo>
                  <a:pt x="5667417" y="-7150"/>
                  <a:pt x="6007094" y="-11791"/>
                  <a:pt x="6140641" y="0"/>
                </a:cubicBezTo>
                <a:cubicBezTo>
                  <a:pt x="6274188" y="11791"/>
                  <a:pt x="6651168" y="-11569"/>
                  <a:pt x="6886164" y="0"/>
                </a:cubicBezTo>
                <a:cubicBezTo>
                  <a:pt x="7121160" y="11569"/>
                  <a:pt x="7261988" y="10095"/>
                  <a:pt x="7545919" y="0"/>
                </a:cubicBezTo>
                <a:cubicBezTo>
                  <a:pt x="7829850" y="-10095"/>
                  <a:pt x="7837458" y="1823"/>
                  <a:pt x="8034137" y="0"/>
                </a:cubicBezTo>
                <a:cubicBezTo>
                  <a:pt x="8230816" y="-1823"/>
                  <a:pt x="8332052" y="17130"/>
                  <a:pt x="8522355" y="0"/>
                </a:cubicBezTo>
                <a:cubicBezTo>
                  <a:pt x="8712658" y="-17130"/>
                  <a:pt x="9069135" y="-8166"/>
                  <a:pt x="9208500" y="0"/>
                </a:cubicBezTo>
                <a:cubicBezTo>
                  <a:pt x="9542566" y="18549"/>
                  <a:pt x="9871357" y="329377"/>
                  <a:pt x="9840191" y="631691"/>
                </a:cubicBezTo>
                <a:cubicBezTo>
                  <a:pt x="9837381" y="793512"/>
                  <a:pt x="9823513" y="1035371"/>
                  <a:pt x="9840191" y="1238096"/>
                </a:cubicBezTo>
                <a:cubicBezTo>
                  <a:pt x="9856869" y="1440821"/>
                  <a:pt x="9858164" y="1717815"/>
                  <a:pt x="9840191" y="1844501"/>
                </a:cubicBezTo>
                <a:cubicBezTo>
                  <a:pt x="9822218" y="1971187"/>
                  <a:pt x="9849284" y="2175459"/>
                  <a:pt x="9840191" y="2450906"/>
                </a:cubicBezTo>
                <a:cubicBezTo>
                  <a:pt x="9831098" y="2726353"/>
                  <a:pt x="9873053" y="2936881"/>
                  <a:pt x="9840191" y="3158378"/>
                </a:cubicBezTo>
                <a:cubicBezTo>
                  <a:pt x="9853910" y="3586133"/>
                  <a:pt x="9638133" y="3782619"/>
                  <a:pt x="9208500" y="3790069"/>
                </a:cubicBezTo>
                <a:cubicBezTo>
                  <a:pt x="8925152" y="3790958"/>
                  <a:pt x="8823269" y="3817525"/>
                  <a:pt x="8548745" y="3790069"/>
                </a:cubicBezTo>
                <a:cubicBezTo>
                  <a:pt x="8274221" y="3762613"/>
                  <a:pt x="8327640" y="3771550"/>
                  <a:pt x="8146295" y="3790069"/>
                </a:cubicBezTo>
                <a:cubicBezTo>
                  <a:pt x="7964950" y="3808589"/>
                  <a:pt x="7869423" y="3809561"/>
                  <a:pt x="7658077" y="3790069"/>
                </a:cubicBezTo>
                <a:cubicBezTo>
                  <a:pt x="7446731" y="3770577"/>
                  <a:pt x="7210121" y="3786643"/>
                  <a:pt x="7084090" y="3790069"/>
                </a:cubicBezTo>
                <a:cubicBezTo>
                  <a:pt x="6958059" y="3793495"/>
                  <a:pt x="6753260" y="3790533"/>
                  <a:pt x="6510104" y="3790069"/>
                </a:cubicBezTo>
                <a:cubicBezTo>
                  <a:pt x="6266948" y="3789605"/>
                  <a:pt x="6279520" y="3809513"/>
                  <a:pt x="6107654" y="3790069"/>
                </a:cubicBezTo>
                <a:cubicBezTo>
                  <a:pt x="5935788" y="3770626"/>
                  <a:pt x="5894343" y="3773100"/>
                  <a:pt x="5705203" y="3790069"/>
                </a:cubicBezTo>
                <a:cubicBezTo>
                  <a:pt x="5516063" y="3807038"/>
                  <a:pt x="5485423" y="3778463"/>
                  <a:pt x="5302753" y="3790069"/>
                </a:cubicBezTo>
                <a:cubicBezTo>
                  <a:pt x="5120083" y="3801676"/>
                  <a:pt x="4912613" y="3811559"/>
                  <a:pt x="4728767" y="3790069"/>
                </a:cubicBezTo>
                <a:cubicBezTo>
                  <a:pt x="4544921" y="3768579"/>
                  <a:pt x="4315907" y="3775672"/>
                  <a:pt x="4069012" y="3790069"/>
                </a:cubicBezTo>
                <a:cubicBezTo>
                  <a:pt x="3822117" y="3804466"/>
                  <a:pt x="3613528" y="3779171"/>
                  <a:pt x="3237721" y="3790069"/>
                </a:cubicBezTo>
                <a:cubicBezTo>
                  <a:pt x="2861914" y="3800967"/>
                  <a:pt x="2888232" y="3774531"/>
                  <a:pt x="2577967" y="3790069"/>
                </a:cubicBezTo>
                <a:cubicBezTo>
                  <a:pt x="2267702" y="3805607"/>
                  <a:pt x="2343088" y="3807577"/>
                  <a:pt x="2175517" y="3790069"/>
                </a:cubicBezTo>
                <a:cubicBezTo>
                  <a:pt x="2007946" y="3772562"/>
                  <a:pt x="1762140" y="3767955"/>
                  <a:pt x="1429994" y="3790069"/>
                </a:cubicBezTo>
                <a:cubicBezTo>
                  <a:pt x="1097848" y="3812183"/>
                  <a:pt x="1025224" y="3763375"/>
                  <a:pt x="631691" y="3790069"/>
                </a:cubicBezTo>
                <a:cubicBezTo>
                  <a:pt x="346486" y="3753864"/>
                  <a:pt x="65935" y="3555662"/>
                  <a:pt x="0" y="3158378"/>
                </a:cubicBezTo>
                <a:cubicBezTo>
                  <a:pt x="17893" y="3003158"/>
                  <a:pt x="-25283" y="2811514"/>
                  <a:pt x="0" y="2501439"/>
                </a:cubicBezTo>
                <a:cubicBezTo>
                  <a:pt x="25283" y="2191364"/>
                  <a:pt x="29631" y="1977480"/>
                  <a:pt x="0" y="1819234"/>
                </a:cubicBezTo>
                <a:cubicBezTo>
                  <a:pt x="-29631" y="1660988"/>
                  <a:pt x="19412" y="1386376"/>
                  <a:pt x="0" y="1212829"/>
                </a:cubicBezTo>
                <a:cubicBezTo>
                  <a:pt x="-19412" y="1039282"/>
                  <a:pt x="-12244" y="749327"/>
                  <a:pt x="0" y="63169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3. Con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,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chán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Con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hứng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 tan </a:t>
            </a:r>
            <a:r>
              <a:rPr lang="en-US" sz="3200" dirty="0" err="1"/>
              <a:t>trong</a:t>
            </a:r>
            <a:r>
              <a:rPr lang="en-US" sz="3200" dirty="0"/>
              <a:t> long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nhắn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 </a:t>
            </a:r>
            <a:r>
              <a:rPr lang="en-US" sz="3200" dirty="0" err="1"/>
              <a:t>bám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khiến</a:t>
            </a:r>
            <a:r>
              <a:rPr lang="en-US" sz="3200" dirty="0"/>
              <a:t> con </a:t>
            </a:r>
            <a:r>
              <a:rPr lang="en-US" sz="3200" dirty="0" err="1"/>
              <a:t>cười</a:t>
            </a:r>
            <a:r>
              <a:rPr lang="en-US" sz="3200" dirty="0"/>
              <a:t> vang.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lanh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rộn</a:t>
            </a:r>
            <a:r>
              <a:rPr lang="en-US" sz="3200" dirty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8A6981-DDFE-1F03-59E8-520979458ABA}"/>
              </a:ext>
            </a:extLst>
          </p:cNvPr>
          <p:cNvSpPr/>
          <p:nvPr/>
        </p:nvSpPr>
        <p:spPr>
          <a:xfrm>
            <a:off x="936876" y="2985312"/>
            <a:ext cx="9840191" cy="3790069"/>
          </a:xfrm>
          <a:custGeom>
            <a:avLst/>
            <a:gdLst>
              <a:gd name="connsiteX0" fmla="*/ 0 w 9840191"/>
              <a:gd name="connsiteY0" fmla="*/ 631691 h 3790069"/>
              <a:gd name="connsiteX1" fmla="*/ 631691 w 9840191"/>
              <a:gd name="connsiteY1" fmla="*/ 0 h 3790069"/>
              <a:gd name="connsiteX2" fmla="*/ 1034141 w 9840191"/>
              <a:gd name="connsiteY2" fmla="*/ 0 h 3790069"/>
              <a:gd name="connsiteX3" fmla="*/ 1779664 w 9840191"/>
              <a:gd name="connsiteY3" fmla="*/ 0 h 3790069"/>
              <a:gd name="connsiteX4" fmla="*/ 2353650 w 9840191"/>
              <a:gd name="connsiteY4" fmla="*/ 0 h 3790069"/>
              <a:gd name="connsiteX5" fmla="*/ 3184941 w 9840191"/>
              <a:gd name="connsiteY5" fmla="*/ 0 h 3790069"/>
              <a:gd name="connsiteX6" fmla="*/ 3673159 w 9840191"/>
              <a:gd name="connsiteY6" fmla="*/ 0 h 3790069"/>
              <a:gd name="connsiteX7" fmla="*/ 4247146 w 9840191"/>
              <a:gd name="connsiteY7" fmla="*/ 0 h 3790069"/>
              <a:gd name="connsiteX8" fmla="*/ 4735364 w 9840191"/>
              <a:gd name="connsiteY8" fmla="*/ 0 h 3790069"/>
              <a:gd name="connsiteX9" fmla="*/ 5480887 w 9840191"/>
              <a:gd name="connsiteY9" fmla="*/ 0 h 3790069"/>
              <a:gd name="connsiteX10" fmla="*/ 6226409 w 9840191"/>
              <a:gd name="connsiteY10" fmla="*/ 0 h 3790069"/>
              <a:gd name="connsiteX11" fmla="*/ 6971932 w 9840191"/>
              <a:gd name="connsiteY11" fmla="*/ 0 h 3790069"/>
              <a:gd name="connsiteX12" fmla="*/ 7374382 w 9840191"/>
              <a:gd name="connsiteY12" fmla="*/ 0 h 3790069"/>
              <a:gd name="connsiteX13" fmla="*/ 7776833 w 9840191"/>
              <a:gd name="connsiteY13" fmla="*/ 0 h 3790069"/>
              <a:gd name="connsiteX14" fmla="*/ 8436587 w 9840191"/>
              <a:gd name="connsiteY14" fmla="*/ 0 h 3790069"/>
              <a:gd name="connsiteX15" fmla="*/ 9208500 w 9840191"/>
              <a:gd name="connsiteY15" fmla="*/ 0 h 3790069"/>
              <a:gd name="connsiteX16" fmla="*/ 9840191 w 9840191"/>
              <a:gd name="connsiteY16" fmla="*/ 631691 h 3790069"/>
              <a:gd name="connsiteX17" fmla="*/ 9840191 w 9840191"/>
              <a:gd name="connsiteY17" fmla="*/ 1212829 h 3790069"/>
              <a:gd name="connsiteX18" fmla="*/ 9840191 w 9840191"/>
              <a:gd name="connsiteY18" fmla="*/ 1819234 h 3790069"/>
              <a:gd name="connsiteX19" fmla="*/ 9840191 w 9840191"/>
              <a:gd name="connsiteY19" fmla="*/ 2375105 h 3790069"/>
              <a:gd name="connsiteX20" fmla="*/ 9840191 w 9840191"/>
              <a:gd name="connsiteY20" fmla="*/ 3158378 h 3790069"/>
              <a:gd name="connsiteX21" fmla="*/ 9208500 w 9840191"/>
              <a:gd name="connsiteY21" fmla="*/ 3790069 h 3790069"/>
              <a:gd name="connsiteX22" fmla="*/ 8634514 w 9840191"/>
              <a:gd name="connsiteY22" fmla="*/ 3790069 h 3790069"/>
              <a:gd name="connsiteX23" fmla="*/ 7803223 w 9840191"/>
              <a:gd name="connsiteY23" fmla="*/ 3790069 h 3790069"/>
              <a:gd name="connsiteX24" fmla="*/ 7143468 w 9840191"/>
              <a:gd name="connsiteY24" fmla="*/ 3790069 h 3790069"/>
              <a:gd name="connsiteX25" fmla="*/ 6741018 w 9840191"/>
              <a:gd name="connsiteY25" fmla="*/ 3790069 h 3790069"/>
              <a:gd name="connsiteX26" fmla="*/ 6338568 w 9840191"/>
              <a:gd name="connsiteY26" fmla="*/ 3790069 h 3790069"/>
              <a:gd name="connsiteX27" fmla="*/ 5936117 w 9840191"/>
              <a:gd name="connsiteY27" fmla="*/ 3790069 h 3790069"/>
              <a:gd name="connsiteX28" fmla="*/ 5190595 w 9840191"/>
              <a:gd name="connsiteY28" fmla="*/ 3790069 h 3790069"/>
              <a:gd name="connsiteX29" fmla="*/ 4702377 w 9840191"/>
              <a:gd name="connsiteY29" fmla="*/ 3790069 h 3790069"/>
              <a:gd name="connsiteX30" fmla="*/ 4128390 w 9840191"/>
              <a:gd name="connsiteY30" fmla="*/ 3790069 h 3790069"/>
              <a:gd name="connsiteX31" fmla="*/ 3468636 w 9840191"/>
              <a:gd name="connsiteY31" fmla="*/ 3790069 h 3790069"/>
              <a:gd name="connsiteX32" fmla="*/ 2980417 w 9840191"/>
              <a:gd name="connsiteY32" fmla="*/ 3790069 h 3790069"/>
              <a:gd name="connsiteX33" fmla="*/ 2492199 w 9840191"/>
              <a:gd name="connsiteY33" fmla="*/ 3790069 h 3790069"/>
              <a:gd name="connsiteX34" fmla="*/ 2089749 w 9840191"/>
              <a:gd name="connsiteY34" fmla="*/ 3790069 h 3790069"/>
              <a:gd name="connsiteX35" fmla="*/ 1515762 w 9840191"/>
              <a:gd name="connsiteY35" fmla="*/ 3790069 h 3790069"/>
              <a:gd name="connsiteX36" fmla="*/ 631691 w 9840191"/>
              <a:gd name="connsiteY36" fmla="*/ 3790069 h 3790069"/>
              <a:gd name="connsiteX37" fmla="*/ 0 w 9840191"/>
              <a:gd name="connsiteY37" fmla="*/ 3158378 h 3790069"/>
              <a:gd name="connsiteX38" fmla="*/ 0 w 9840191"/>
              <a:gd name="connsiteY38" fmla="*/ 2577240 h 3790069"/>
              <a:gd name="connsiteX39" fmla="*/ 0 w 9840191"/>
              <a:gd name="connsiteY39" fmla="*/ 1895035 h 3790069"/>
              <a:gd name="connsiteX40" fmla="*/ 0 w 9840191"/>
              <a:gd name="connsiteY40" fmla="*/ 1288630 h 3790069"/>
              <a:gd name="connsiteX41" fmla="*/ 0 w 9840191"/>
              <a:gd name="connsiteY41" fmla="*/ 631691 h 379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840191" h="3790069" fill="none" extrusionOk="0">
                <a:moveTo>
                  <a:pt x="0" y="631691"/>
                </a:moveTo>
                <a:cubicBezTo>
                  <a:pt x="-21218" y="353208"/>
                  <a:pt x="278099" y="50712"/>
                  <a:pt x="631691" y="0"/>
                </a:cubicBezTo>
                <a:cubicBezTo>
                  <a:pt x="768752" y="-3362"/>
                  <a:pt x="883532" y="5695"/>
                  <a:pt x="1034141" y="0"/>
                </a:cubicBezTo>
                <a:cubicBezTo>
                  <a:pt x="1184750" y="-5695"/>
                  <a:pt x="1424541" y="12747"/>
                  <a:pt x="1779664" y="0"/>
                </a:cubicBezTo>
                <a:cubicBezTo>
                  <a:pt x="2134787" y="-12747"/>
                  <a:pt x="2115453" y="27096"/>
                  <a:pt x="2353650" y="0"/>
                </a:cubicBezTo>
                <a:cubicBezTo>
                  <a:pt x="2591847" y="-27096"/>
                  <a:pt x="2998563" y="-29201"/>
                  <a:pt x="3184941" y="0"/>
                </a:cubicBezTo>
                <a:cubicBezTo>
                  <a:pt x="3371319" y="29201"/>
                  <a:pt x="3572349" y="-14698"/>
                  <a:pt x="3673159" y="0"/>
                </a:cubicBezTo>
                <a:cubicBezTo>
                  <a:pt x="3773969" y="14698"/>
                  <a:pt x="4093441" y="5494"/>
                  <a:pt x="4247146" y="0"/>
                </a:cubicBezTo>
                <a:cubicBezTo>
                  <a:pt x="4400851" y="-5494"/>
                  <a:pt x="4594832" y="11611"/>
                  <a:pt x="4735364" y="0"/>
                </a:cubicBezTo>
                <a:cubicBezTo>
                  <a:pt x="4875896" y="-11611"/>
                  <a:pt x="5124580" y="-24047"/>
                  <a:pt x="5480887" y="0"/>
                </a:cubicBezTo>
                <a:cubicBezTo>
                  <a:pt x="5837194" y="24047"/>
                  <a:pt x="5894198" y="20951"/>
                  <a:pt x="6226409" y="0"/>
                </a:cubicBezTo>
                <a:cubicBezTo>
                  <a:pt x="6558620" y="-20951"/>
                  <a:pt x="6612340" y="-25755"/>
                  <a:pt x="6971932" y="0"/>
                </a:cubicBezTo>
                <a:cubicBezTo>
                  <a:pt x="7331524" y="25755"/>
                  <a:pt x="7237188" y="16823"/>
                  <a:pt x="7374382" y="0"/>
                </a:cubicBezTo>
                <a:cubicBezTo>
                  <a:pt x="7511576" y="-16823"/>
                  <a:pt x="7687744" y="18951"/>
                  <a:pt x="7776833" y="0"/>
                </a:cubicBezTo>
                <a:cubicBezTo>
                  <a:pt x="7865922" y="-18951"/>
                  <a:pt x="8260484" y="-30997"/>
                  <a:pt x="8436587" y="0"/>
                </a:cubicBezTo>
                <a:cubicBezTo>
                  <a:pt x="8612690" y="30997"/>
                  <a:pt x="9017305" y="-6031"/>
                  <a:pt x="9208500" y="0"/>
                </a:cubicBezTo>
                <a:cubicBezTo>
                  <a:pt x="9569292" y="-1335"/>
                  <a:pt x="9845883" y="205609"/>
                  <a:pt x="9840191" y="631691"/>
                </a:cubicBezTo>
                <a:cubicBezTo>
                  <a:pt x="9833196" y="821449"/>
                  <a:pt x="9849805" y="1077705"/>
                  <a:pt x="9840191" y="1212829"/>
                </a:cubicBezTo>
                <a:cubicBezTo>
                  <a:pt x="9830577" y="1347953"/>
                  <a:pt x="9863610" y="1652019"/>
                  <a:pt x="9840191" y="1819234"/>
                </a:cubicBezTo>
                <a:cubicBezTo>
                  <a:pt x="9816772" y="1986450"/>
                  <a:pt x="9865830" y="2151969"/>
                  <a:pt x="9840191" y="2375105"/>
                </a:cubicBezTo>
                <a:cubicBezTo>
                  <a:pt x="9814552" y="2598241"/>
                  <a:pt x="9869032" y="2773066"/>
                  <a:pt x="9840191" y="3158378"/>
                </a:cubicBezTo>
                <a:cubicBezTo>
                  <a:pt x="9860884" y="3494293"/>
                  <a:pt x="9603532" y="3827666"/>
                  <a:pt x="9208500" y="3790069"/>
                </a:cubicBezTo>
                <a:cubicBezTo>
                  <a:pt x="9073935" y="3775106"/>
                  <a:pt x="8786018" y="3799204"/>
                  <a:pt x="8634514" y="3790069"/>
                </a:cubicBezTo>
                <a:cubicBezTo>
                  <a:pt x="8483010" y="3780934"/>
                  <a:pt x="7999376" y="3822284"/>
                  <a:pt x="7803223" y="3790069"/>
                </a:cubicBezTo>
                <a:cubicBezTo>
                  <a:pt x="7607070" y="3757854"/>
                  <a:pt x="7439851" y="3782240"/>
                  <a:pt x="7143468" y="3790069"/>
                </a:cubicBezTo>
                <a:cubicBezTo>
                  <a:pt x="6847085" y="3797898"/>
                  <a:pt x="6936092" y="3808866"/>
                  <a:pt x="6741018" y="3790069"/>
                </a:cubicBezTo>
                <a:cubicBezTo>
                  <a:pt x="6545944" y="3771273"/>
                  <a:pt x="6474775" y="3782751"/>
                  <a:pt x="6338568" y="3790069"/>
                </a:cubicBezTo>
                <a:cubicBezTo>
                  <a:pt x="6202361" y="3797388"/>
                  <a:pt x="6057367" y="3781202"/>
                  <a:pt x="5936117" y="3790069"/>
                </a:cubicBezTo>
                <a:cubicBezTo>
                  <a:pt x="5814867" y="3798936"/>
                  <a:pt x="5458511" y="3796882"/>
                  <a:pt x="5190595" y="3790069"/>
                </a:cubicBezTo>
                <a:cubicBezTo>
                  <a:pt x="4922679" y="3783256"/>
                  <a:pt x="4879339" y="3787749"/>
                  <a:pt x="4702377" y="3790069"/>
                </a:cubicBezTo>
                <a:cubicBezTo>
                  <a:pt x="4525415" y="3792389"/>
                  <a:pt x="4308158" y="3795436"/>
                  <a:pt x="4128390" y="3790069"/>
                </a:cubicBezTo>
                <a:cubicBezTo>
                  <a:pt x="3948622" y="3784702"/>
                  <a:pt x="3668473" y="3814494"/>
                  <a:pt x="3468636" y="3790069"/>
                </a:cubicBezTo>
                <a:cubicBezTo>
                  <a:pt x="3268799" y="3765644"/>
                  <a:pt x="3205497" y="3784977"/>
                  <a:pt x="2980417" y="3790069"/>
                </a:cubicBezTo>
                <a:cubicBezTo>
                  <a:pt x="2755337" y="3795161"/>
                  <a:pt x="2718156" y="3796960"/>
                  <a:pt x="2492199" y="3790069"/>
                </a:cubicBezTo>
                <a:cubicBezTo>
                  <a:pt x="2266242" y="3783178"/>
                  <a:pt x="2225736" y="3780074"/>
                  <a:pt x="2089749" y="3790069"/>
                </a:cubicBezTo>
                <a:cubicBezTo>
                  <a:pt x="1953762" y="3800065"/>
                  <a:pt x="1635763" y="3786399"/>
                  <a:pt x="1515762" y="3790069"/>
                </a:cubicBezTo>
                <a:cubicBezTo>
                  <a:pt x="1395761" y="3793739"/>
                  <a:pt x="985730" y="3806284"/>
                  <a:pt x="631691" y="3790069"/>
                </a:cubicBezTo>
                <a:cubicBezTo>
                  <a:pt x="327612" y="3792907"/>
                  <a:pt x="-58421" y="3497985"/>
                  <a:pt x="0" y="3158378"/>
                </a:cubicBezTo>
                <a:cubicBezTo>
                  <a:pt x="18892" y="2984170"/>
                  <a:pt x="-8007" y="2859983"/>
                  <a:pt x="0" y="2577240"/>
                </a:cubicBezTo>
                <a:cubicBezTo>
                  <a:pt x="8007" y="2294497"/>
                  <a:pt x="-25064" y="2092758"/>
                  <a:pt x="0" y="1895035"/>
                </a:cubicBezTo>
                <a:cubicBezTo>
                  <a:pt x="25064" y="1697313"/>
                  <a:pt x="8410" y="1507221"/>
                  <a:pt x="0" y="1288630"/>
                </a:cubicBezTo>
                <a:cubicBezTo>
                  <a:pt x="-8410" y="1070039"/>
                  <a:pt x="-12369" y="945354"/>
                  <a:pt x="0" y="631691"/>
                </a:cubicBezTo>
                <a:close/>
              </a:path>
              <a:path w="9840191" h="3790069" stroke="0" extrusionOk="0">
                <a:moveTo>
                  <a:pt x="0" y="631691"/>
                </a:moveTo>
                <a:cubicBezTo>
                  <a:pt x="-10769" y="278150"/>
                  <a:pt x="285748" y="75082"/>
                  <a:pt x="631691" y="0"/>
                </a:cubicBezTo>
                <a:cubicBezTo>
                  <a:pt x="879171" y="-7072"/>
                  <a:pt x="1053484" y="-5856"/>
                  <a:pt x="1205677" y="0"/>
                </a:cubicBezTo>
                <a:cubicBezTo>
                  <a:pt x="1357870" y="5856"/>
                  <a:pt x="1782747" y="-5858"/>
                  <a:pt x="1951200" y="0"/>
                </a:cubicBezTo>
                <a:cubicBezTo>
                  <a:pt x="2119653" y="5858"/>
                  <a:pt x="2187495" y="-4655"/>
                  <a:pt x="2353650" y="0"/>
                </a:cubicBezTo>
                <a:cubicBezTo>
                  <a:pt x="2519805" y="4655"/>
                  <a:pt x="2922941" y="5043"/>
                  <a:pt x="3099173" y="0"/>
                </a:cubicBezTo>
                <a:cubicBezTo>
                  <a:pt x="3275405" y="-5043"/>
                  <a:pt x="3399916" y="-17218"/>
                  <a:pt x="3501623" y="0"/>
                </a:cubicBezTo>
                <a:cubicBezTo>
                  <a:pt x="3603330" y="17218"/>
                  <a:pt x="3986160" y="28581"/>
                  <a:pt x="4247146" y="0"/>
                </a:cubicBezTo>
                <a:cubicBezTo>
                  <a:pt x="4508132" y="-28581"/>
                  <a:pt x="4640243" y="-16753"/>
                  <a:pt x="4906900" y="0"/>
                </a:cubicBezTo>
                <a:cubicBezTo>
                  <a:pt x="5173557" y="16753"/>
                  <a:pt x="5294357" y="7150"/>
                  <a:pt x="5480887" y="0"/>
                </a:cubicBezTo>
                <a:cubicBezTo>
                  <a:pt x="5667417" y="-7150"/>
                  <a:pt x="6007094" y="-11791"/>
                  <a:pt x="6140641" y="0"/>
                </a:cubicBezTo>
                <a:cubicBezTo>
                  <a:pt x="6274188" y="11791"/>
                  <a:pt x="6651168" y="-11569"/>
                  <a:pt x="6886164" y="0"/>
                </a:cubicBezTo>
                <a:cubicBezTo>
                  <a:pt x="7121160" y="11569"/>
                  <a:pt x="7261988" y="10095"/>
                  <a:pt x="7545919" y="0"/>
                </a:cubicBezTo>
                <a:cubicBezTo>
                  <a:pt x="7829850" y="-10095"/>
                  <a:pt x="7837458" y="1823"/>
                  <a:pt x="8034137" y="0"/>
                </a:cubicBezTo>
                <a:cubicBezTo>
                  <a:pt x="8230816" y="-1823"/>
                  <a:pt x="8332052" y="17130"/>
                  <a:pt x="8522355" y="0"/>
                </a:cubicBezTo>
                <a:cubicBezTo>
                  <a:pt x="8712658" y="-17130"/>
                  <a:pt x="9069135" y="-8166"/>
                  <a:pt x="9208500" y="0"/>
                </a:cubicBezTo>
                <a:cubicBezTo>
                  <a:pt x="9542566" y="18549"/>
                  <a:pt x="9871357" y="329377"/>
                  <a:pt x="9840191" y="631691"/>
                </a:cubicBezTo>
                <a:cubicBezTo>
                  <a:pt x="9837381" y="793512"/>
                  <a:pt x="9823513" y="1035371"/>
                  <a:pt x="9840191" y="1238096"/>
                </a:cubicBezTo>
                <a:cubicBezTo>
                  <a:pt x="9856869" y="1440821"/>
                  <a:pt x="9858164" y="1717815"/>
                  <a:pt x="9840191" y="1844501"/>
                </a:cubicBezTo>
                <a:cubicBezTo>
                  <a:pt x="9822218" y="1971187"/>
                  <a:pt x="9849284" y="2175459"/>
                  <a:pt x="9840191" y="2450906"/>
                </a:cubicBezTo>
                <a:cubicBezTo>
                  <a:pt x="9831098" y="2726353"/>
                  <a:pt x="9873053" y="2936881"/>
                  <a:pt x="9840191" y="3158378"/>
                </a:cubicBezTo>
                <a:cubicBezTo>
                  <a:pt x="9853910" y="3586133"/>
                  <a:pt x="9638133" y="3782619"/>
                  <a:pt x="9208500" y="3790069"/>
                </a:cubicBezTo>
                <a:cubicBezTo>
                  <a:pt x="8925152" y="3790958"/>
                  <a:pt x="8823269" y="3817525"/>
                  <a:pt x="8548745" y="3790069"/>
                </a:cubicBezTo>
                <a:cubicBezTo>
                  <a:pt x="8274221" y="3762613"/>
                  <a:pt x="8327640" y="3771550"/>
                  <a:pt x="8146295" y="3790069"/>
                </a:cubicBezTo>
                <a:cubicBezTo>
                  <a:pt x="7964950" y="3808589"/>
                  <a:pt x="7869423" y="3809561"/>
                  <a:pt x="7658077" y="3790069"/>
                </a:cubicBezTo>
                <a:cubicBezTo>
                  <a:pt x="7446731" y="3770577"/>
                  <a:pt x="7210121" y="3786643"/>
                  <a:pt x="7084090" y="3790069"/>
                </a:cubicBezTo>
                <a:cubicBezTo>
                  <a:pt x="6958059" y="3793495"/>
                  <a:pt x="6753260" y="3790533"/>
                  <a:pt x="6510104" y="3790069"/>
                </a:cubicBezTo>
                <a:cubicBezTo>
                  <a:pt x="6266948" y="3789605"/>
                  <a:pt x="6279520" y="3809513"/>
                  <a:pt x="6107654" y="3790069"/>
                </a:cubicBezTo>
                <a:cubicBezTo>
                  <a:pt x="5935788" y="3770626"/>
                  <a:pt x="5894343" y="3773100"/>
                  <a:pt x="5705203" y="3790069"/>
                </a:cubicBezTo>
                <a:cubicBezTo>
                  <a:pt x="5516063" y="3807038"/>
                  <a:pt x="5485423" y="3778463"/>
                  <a:pt x="5302753" y="3790069"/>
                </a:cubicBezTo>
                <a:cubicBezTo>
                  <a:pt x="5120083" y="3801676"/>
                  <a:pt x="4912613" y="3811559"/>
                  <a:pt x="4728767" y="3790069"/>
                </a:cubicBezTo>
                <a:cubicBezTo>
                  <a:pt x="4544921" y="3768579"/>
                  <a:pt x="4315907" y="3775672"/>
                  <a:pt x="4069012" y="3790069"/>
                </a:cubicBezTo>
                <a:cubicBezTo>
                  <a:pt x="3822117" y="3804466"/>
                  <a:pt x="3613528" y="3779171"/>
                  <a:pt x="3237721" y="3790069"/>
                </a:cubicBezTo>
                <a:cubicBezTo>
                  <a:pt x="2861914" y="3800967"/>
                  <a:pt x="2888232" y="3774531"/>
                  <a:pt x="2577967" y="3790069"/>
                </a:cubicBezTo>
                <a:cubicBezTo>
                  <a:pt x="2267702" y="3805607"/>
                  <a:pt x="2343088" y="3807577"/>
                  <a:pt x="2175517" y="3790069"/>
                </a:cubicBezTo>
                <a:cubicBezTo>
                  <a:pt x="2007946" y="3772562"/>
                  <a:pt x="1762140" y="3767955"/>
                  <a:pt x="1429994" y="3790069"/>
                </a:cubicBezTo>
                <a:cubicBezTo>
                  <a:pt x="1097848" y="3812183"/>
                  <a:pt x="1025224" y="3763375"/>
                  <a:pt x="631691" y="3790069"/>
                </a:cubicBezTo>
                <a:cubicBezTo>
                  <a:pt x="346486" y="3753864"/>
                  <a:pt x="65935" y="3555662"/>
                  <a:pt x="0" y="3158378"/>
                </a:cubicBezTo>
                <a:cubicBezTo>
                  <a:pt x="17893" y="3003158"/>
                  <a:pt x="-25283" y="2811514"/>
                  <a:pt x="0" y="2501439"/>
                </a:cubicBezTo>
                <a:cubicBezTo>
                  <a:pt x="25283" y="2191364"/>
                  <a:pt x="29631" y="1977480"/>
                  <a:pt x="0" y="1819234"/>
                </a:cubicBezTo>
                <a:cubicBezTo>
                  <a:pt x="-29631" y="1660988"/>
                  <a:pt x="19412" y="1386376"/>
                  <a:pt x="0" y="1212829"/>
                </a:cubicBezTo>
                <a:cubicBezTo>
                  <a:pt x="-19412" y="1039282"/>
                  <a:pt x="-12244" y="749327"/>
                  <a:pt x="0" y="63169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3. </a:t>
            </a:r>
            <a:r>
              <a:rPr lang="en-US" sz="3200" dirty="0">
                <a:highlight>
                  <a:srgbClr val="FFFF00"/>
                </a:highlight>
              </a:rPr>
              <a:t>Con </a:t>
            </a:r>
            <a:r>
              <a:rPr lang="en-US" sz="3200" dirty="0" err="1">
                <a:highlight>
                  <a:srgbClr val="FFFF00"/>
                </a:highlight>
              </a:rPr>
              <a:t>quên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mất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cuộc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chơi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đã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định</a:t>
            </a:r>
            <a:r>
              <a:rPr lang="en-US" sz="3200" dirty="0">
                <a:highlight>
                  <a:srgbClr val="FFFF00"/>
                </a:highlight>
              </a:rPr>
              <a:t>, </a:t>
            </a:r>
            <a:r>
              <a:rPr lang="en-US" sz="3200" dirty="0" err="1">
                <a:highlight>
                  <a:srgbClr val="FFFF00"/>
                </a:highlight>
              </a:rPr>
              <a:t>quên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cả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cái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buồn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chán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vì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trời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mưa</a:t>
            </a:r>
            <a:r>
              <a:rPr lang="en-US" sz="3200" dirty="0">
                <a:highlight>
                  <a:srgbClr val="FFFF00"/>
                </a:highlight>
              </a:rPr>
              <a:t>. Con </a:t>
            </a:r>
            <a:r>
              <a:rPr lang="en-US" sz="3200" dirty="0" err="1">
                <a:highlight>
                  <a:srgbClr val="FFFF00"/>
                </a:highlight>
              </a:rPr>
              <a:t>thích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thú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xòe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bàn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tay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ra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hứng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mưa</a:t>
            </a:r>
            <a:r>
              <a:rPr lang="en-US" sz="3200" dirty="0">
                <a:highlight>
                  <a:srgbClr val="FFFF00"/>
                </a:highlight>
              </a:rPr>
              <a:t>. </a:t>
            </a:r>
            <a:r>
              <a:rPr lang="en-US" sz="3200" dirty="0" err="1">
                <a:highlight>
                  <a:srgbClr val="FFFF00"/>
                </a:highlight>
              </a:rPr>
              <a:t>Những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giọt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nước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mưa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trong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veo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vỡ</a:t>
            </a:r>
            <a:r>
              <a:rPr lang="en-US" sz="3200" dirty="0">
                <a:highlight>
                  <a:srgbClr val="FFFF00"/>
                </a:highlight>
              </a:rPr>
              <a:t> tan </a:t>
            </a:r>
            <a:r>
              <a:rPr lang="en-US" sz="3200" dirty="0" err="1">
                <a:highlight>
                  <a:srgbClr val="FFFF00"/>
                </a:highlight>
              </a:rPr>
              <a:t>trong</a:t>
            </a:r>
            <a:r>
              <a:rPr lang="en-US" sz="3200" dirty="0">
                <a:highlight>
                  <a:srgbClr val="FFFF00"/>
                </a:highlight>
              </a:rPr>
              <a:t> long </a:t>
            </a:r>
            <a:r>
              <a:rPr lang="en-US" sz="3200" dirty="0" err="1">
                <a:highlight>
                  <a:srgbClr val="FFFF00"/>
                </a:highlight>
              </a:rPr>
              <a:t>bàn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tay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nhỏ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nhắn</a:t>
            </a:r>
            <a:r>
              <a:rPr lang="en-US" sz="3200" dirty="0">
                <a:highlight>
                  <a:srgbClr val="FFFF00"/>
                </a:highlight>
              </a:rPr>
              <a:t>, </a:t>
            </a:r>
            <a:r>
              <a:rPr lang="en-US" sz="3200" dirty="0" err="1">
                <a:highlight>
                  <a:srgbClr val="FFFF00"/>
                </a:highlight>
              </a:rPr>
              <a:t>bắn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ra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những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tia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nước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mát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lạnh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bám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trên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đầu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tóc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khiến</a:t>
            </a:r>
            <a:r>
              <a:rPr lang="en-US" sz="3200" dirty="0">
                <a:highlight>
                  <a:srgbClr val="FFFF00"/>
                </a:highlight>
              </a:rPr>
              <a:t> con </a:t>
            </a:r>
            <a:r>
              <a:rPr lang="en-US" sz="3200" dirty="0" err="1">
                <a:highlight>
                  <a:srgbClr val="FFFF00"/>
                </a:highlight>
              </a:rPr>
              <a:t>cười</a:t>
            </a:r>
            <a:r>
              <a:rPr lang="en-US" sz="3200" dirty="0">
                <a:highlight>
                  <a:srgbClr val="FFFF00"/>
                </a:highlight>
              </a:rPr>
              <a:t> vang.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lanh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rộn</a:t>
            </a:r>
            <a:r>
              <a:rPr lang="en-US" sz="3200" dirty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9780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897F09EB-CB64-E7C3-FB97-805D7E1C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28" y="2394928"/>
            <a:ext cx="2429116" cy="339854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67828D-B3F2-05D8-7464-10511BA206D2}"/>
              </a:ext>
            </a:extLst>
          </p:cNvPr>
          <p:cNvSpPr/>
          <p:nvPr/>
        </p:nvSpPr>
        <p:spPr>
          <a:xfrm>
            <a:off x="2939143" y="1895247"/>
            <a:ext cx="8904514" cy="4472895"/>
          </a:xfrm>
          <a:custGeom>
            <a:avLst/>
            <a:gdLst>
              <a:gd name="connsiteX0" fmla="*/ 0 w 8904514"/>
              <a:gd name="connsiteY0" fmla="*/ 745497 h 4472895"/>
              <a:gd name="connsiteX1" fmla="*/ 745497 w 8904514"/>
              <a:gd name="connsiteY1" fmla="*/ 0 h 4472895"/>
              <a:gd name="connsiteX2" fmla="*/ 1484086 w 8904514"/>
              <a:gd name="connsiteY2" fmla="*/ 0 h 4472895"/>
              <a:gd name="connsiteX3" fmla="*/ 1484086 w 8904514"/>
              <a:gd name="connsiteY3" fmla="*/ 0 h 4472895"/>
              <a:gd name="connsiteX4" fmla="*/ 3710214 w 8904514"/>
              <a:gd name="connsiteY4" fmla="*/ 0 h 4472895"/>
              <a:gd name="connsiteX5" fmla="*/ 8159017 w 8904514"/>
              <a:gd name="connsiteY5" fmla="*/ 0 h 4472895"/>
              <a:gd name="connsiteX6" fmla="*/ 8904514 w 8904514"/>
              <a:gd name="connsiteY6" fmla="*/ 745497 h 4472895"/>
              <a:gd name="connsiteX7" fmla="*/ 8904514 w 8904514"/>
              <a:gd name="connsiteY7" fmla="*/ 745483 h 4472895"/>
              <a:gd name="connsiteX8" fmla="*/ 8904514 w 8904514"/>
              <a:gd name="connsiteY8" fmla="*/ 745483 h 4472895"/>
              <a:gd name="connsiteX9" fmla="*/ 8904514 w 8904514"/>
              <a:gd name="connsiteY9" fmla="*/ 1863706 h 4472895"/>
              <a:gd name="connsiteX10" fmla="*/ 8904514 w 8904514"/>
              <a:gd name="connsiteY10" fmla="*/ 3727398 h 4472895"/>
              <a:gd name="connsiteX11" fmla="*/ 8159017 w 8904514"/>
              <a:gd name="connsiteY11" fmla="*/ 4472895 h 4472895"/>
              <a:gd name="connsiteX12" fmla="*/ 3710214 w 8904514"/>
              <a:gd name="connsiteY12" fmla="*/ 4472895 h 4472895"/>
              <a:gd name="connsiteX13" fmla="*/ 1484086 w 8904514"/>
              <a:gd name="connsiteY13" fmla="*/ 4472895 h 4472895"/>
              <a:gd name="connsiteX14" fmla="*/ 1484086 w 8904514"/>
              <a:gd name="connsiteY14" fmla="*/ 4472895 h 4472895"/>
              <a:gd name="connsiteX15" fmla="*/ 745497 w 8904514"/>
              <a:gd name="connsiteY15" fmla="*/ 4472895 h 4472895"/>
              <a:gd name="connsiteX16" fmla="*/ 0 w 8904514"/>
              <a:gd name="connsiteY16" fmla="*/ 3727398 h 4472895"/>
              <a:gd name="connsiteX17" fmla="*/ 0 w 8904514"/>
              <a:gd name="connsiteY17" fmla="*/ 1863706 h 4472895"/>
              <a:gd name="connsiteX18" fmla="*/ -467932 w 8904514"/>
              <a:gd name="connsiteY18" fmla="*/ 1848871 h 4472895"/>
              <a:gd name="connsiteX19" fmla="*/ 0 w 8904514"/>
              <a:gd name="connsiteY19" fmla="*/ 745483 h 4472895"/>
              <a:gd name="connsiteX20" fmla="*/ 0 w 8904514"/>
              <a:gd name="connsiteY20" fmla="*/ 745497 h 447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04514" h="4472895" fill="none" extrusionOk="0">
                <a:moveTo>
                  <a:pt x="0" y="745497"/>
                </a:moveTo>
                <a:cubicBezTo>
                  <a:pt x="-8252" y="293257"/>
                  <a:pt x="349900" y="4338"/>
                  <a:pt x="745497" y="0"/>
                </a:cubicBezTo>
                <a:cubicBezTo>
                  <a:pt x="1016282" y="-58642"/>
                  <a:pt x="1180840" y="31280"/>
                  <a:pt x="1484086" y="0"/>
                </a:cubicBezTo>
                <a:lnTo>
                  <a:pt x="1484086" y="0"/>
                </a:lnTo>
                <a:cubicBezTo>
                  <a:pt x="2072137" y="-154298"/>
                  <a:pt x="2633606" y="31838"/>
                  <a:pt x="3710214" y="0"/>
                </a:cubicBezTo>
                <a:cubicBezTo>
                  <a:pt x="5579216" y="55741"/>
                  <a:pt x="6554388" y="84404"/>
                  <a:pt x="8159017" y="0"/>
                </a:cubicBezTo>
                <a:cubicBezTo>
                  <a:pt x="8563186" y="-10206"/>
                  <a:pt x="8947773" y="299097"/>
                  <a:pt x="8904514" y="745497"/>
                </a:cubicBezTo>
                <a:cubicBezTo>
                  <a:pt x="8904514" y="745491"/>
                  <a:pt x="8904515" y="745489"/>
                  <a:pt x="8904514" y="745483"/>
                </a:cubicBezTo>
                <a:lnTo>
                  <a:pt x="8904514" y="745483"/>
                </a:lnTo>
                <a:cubicBezTo>
                  <a:pt x="9001355" y="961711"/>
                  <a:pt x="8862768" y="1315885"/>
                  <a:pt x="8904514" y="1863706"/>
                </a:cubicBezTo>
                <a:cubicBezTo>
                  <a:pt x="8846788" y="2513512"/>
                  <a:pt x="8856543" y="2803292"/>
                  <a:pt x="8904514" y="3727398"/>
                </a:cubicBezTo>
                <a:cubicBezTo>
                  <a:pt x="8898451" y="4121882"/>
                  <a:pt x="8574190" y="4484527"/>
                  <a:pt x="8159017" y="4472895"/>
                </a:cubicBezTo>
                <a:cubicBezTo>
                  <a:pt x="7096545" y="4359591"/>
                  <a:pt x="5816921" y="4450124"/>
                  <a:pt x="3710214" y="4472895"/>
                </a:cubicBezTo>
                <a:cubicBezTo>
                  <a:pt x="2772976" y="4400357"/>
                  <a:pt x="1924197" y="4363939"/>
                  <a:pt x="1484086" y="4472895"/>
                </a:cubicBezTo>
                <a:lnTo>
                  <a:pt x="1484086" y="4472895"/>
                </a:lnTo>
                <a:cubicBezTo>
                  <a:pt x="1367763" y="4423135"/>
                  <a:pt x="960834" y="4407102"/>
                  <a:pt x="745497" y="4472895"/>
                </a:cubicBezTo>
                <a:cubicBezTo>
                  <a:pt x="326937" y="4469543"/>
                  <a:pt x="-8698" y="4142899"/>
                  <a:pt x="0" y="3727398"/>
                </a:cubicBezTo>
                <a:cubicBezTo>
                  <a:pt x="152965" y="3327965"/>
                  <a:pt x="-15254" y="2219719"/>
                  <a:pt x="0" y="1863706"/>
                </a:cubicBezTo>
                <a:cubicBezTo>
                  <a:pt x="-190692" y="1894767"/>
                  <a:pt x="-390899" y="1818969"/>
                  <a:pt x="-467932" y="1848871"/>
                </a:cubicBezTo>
                <a:cubicBezTo>
                  <a:pt x="-340546" y="1539786"/>
                  <a:pt x="-144943" y="843495"/>
                  <a:pt x="0" y="745483"/>
                </a:cubicBezTo>
                <a:cubicBezTo>
                  <a:pt x="0" y="745488"/>
                  <a:pt x="1" y="745490"/>
                  <a:pt x="0" y="745497"/>
                </a:cubicBezTo>
                <a:close/>
              </a:path>
              <a:path w="8904514" h="4472895" stroke="0" extrusionOk="0">
                <a:moveTo>
                  <a:pt x="0" y="745497"/>
                </a:moveTo>
                <a:cubicBezTo>
                  <a:pt x="38481" y="381351"/>
                  <a:pt x="355077" y="-3055"/>
                  <a:pt x="745497" y="0"/>
                </a:cubicBezTo>
                <a:cubicBezTo>
                  <a:pt x="993496" y="61654"/>
                  <a:pt x="1342479" y="28977"/>
                  <a:pt x="1484086" y="0"/>
                </a:cubicBezTo>
                <a:lnTo>
                  <a:pt x="1484086" y="0"/>
                </a:lnTo>
                <a:cubicBezTo>
                  <a:pt x="1958053" y="153498"/>
                  <a:pt x="2807431" y="105334"/>
                  <a:pt x="3710214" y="0"/>
                </a:cubicBezTo>
                <a:cubicBezTo>
                  <a:pt x="5080774" y="-160759"/>
                  <a:pt x="7065997" y="42188"/>
                  <a:pt x="8159017" y="0"/>
                </a:cubicBezTo>
                <a:cubicBezTo>
                  <a:pt x="8515794" y="-29124"/>
                  <a:pt x="8895818" y="318701"/>
                  <a:pt x="8904514" y="745497"/>
                </a:cubicBezTo>
                <a:cubicBezTo>
                  <a:pt x="8904513" y="745495"/>
                  <a:pt x="8904515" y="745488"/>
                  <a:pt x="8904514" y="745483"/>
                </a:cubicBezTo>
                <a:lnTo>
                  <a:pt x="8904514" y="745483"/>
                </a:lnTo>
                <a:cubicBezTo>
                  <a:pt x="8864639" y="900867"/>
                  <a:pt x="8994748" y="1567502"/>
                  <a:pt x="8904514" y="1863706"/>
                </a:cubicBezTo>
                <a:cubicBezTo>
                  <a:pt x="8749980" y="2483024"/>
                  <a:pt x="8825023" y="2808361"/>
                  <a:pt x="8904514" y="3727398"/>
                </a:cubicBezTo>
                <a:cubicBezTo>
                  <a:pt x="8966536" y="4165044"/>
                  <a:pt x="8595688" y="4503964"/>
                  <a:pt x="8159017" y="4472895"/>
                </a:cubicBezTo>
                <a:cubicBezTo>
                  <a:pt x="6962022" y="4400452"/>
                  <a:pt x="4953077" y="4572857"/>
                  <a:pt x="3710214" y="4472895"/>
                </a:cubicBezTo>
                <a:cubicBezTo>
                  <a:pt x="2912516" y="4525590"/>
                  <a:pt x="1821887" y="4375039"/>
                  <a:pt x="1484086" y="4472895"/>
                </a:cubicBezTo>
                <a:lnTo>
                  <a:pt x="1484086" y="4472895"/>
                </a:lnTo>
                <a:cubicBezTo>
                  <a:pt x="1272938" y="4508437"/>
                  <a:pt x="937658" y="4477271"/>
                  <a:pt x="745497" y="4472895"/>
                </a:cubicBezTo>
                <a:cubicBezTo>
                  <a:pt x="321097" y="4485631"/>
                  <a:pt x="2185" y="4118148"/>
                  <a:pt x="0" y="3727398"/>
                </a:cubicBezTo>
                <a:cubicBezTo>
                  <a:pt x="158241" y="2955743"/>
                  <a:pt x="1334" y="2451227"/>
                  <a:pt x="0" y="1863706"/>
                </a:cubicBezTo>
                <a:cubicBezTo>
                  <a:pt x="-171086" y="1880511"/>
                  <a:pt x="-265819" y="1856789"/>
                  <a:pt x="-467932" y="1848871"/>
                </a:cubicBezTo>
                <a:cubicBezTo>
                  <a:pt x="-352704" y="1527420"/>
                  <a:pt x="-133167" y="1285448"/>
                  <a:pt x="0" y="745483"/>
                </a:cubicBezTo>
                <a:cubicBezTo>
                  <a:pt x="0" y="745490"/>
                  <a:pt x="-1" y="745493"/>
                  <a:pt x="0" y="74549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-55255"/>
                      <a:gd name="adj2" fmla="val -86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	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Những ch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tiết cho thấy bạn nhỏ rất thích trò chơi hứng nước mưa: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Quên mất cuộc đi chơi đã định, quên cả cái buồn chán vì trời mưa.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Con thích thú xoè bàn tay ra hứng mưa.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+ Những giọt nước mưa trong veo vỡ tan trong lòng bàn tay nhỏ nhắn, bắn ra những tia nước mát lạnh bám trên đầu tóc khiến con cười vang.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0AF765-2B3F-040F-6870-7E18886A3733}"/>
              </a:ext>
            </a:extLst>
          </p:cNvPr>
          <p:cNvSpPr/>
          <p:nvPr/>
        </p:nvSpPr>
        <p:spPr>
          <a:xfrm>
            <a:off x="674914" y="222181"/>
            <a:ext cx="8440806" cy="1410677"/>
          </a:xfrm>
          <a:custGeom>
            <a:avLst/>
            <a:gdLst>
              <a:gd name="connsiteX0" fmla="*/ 0 w 8440806"/>
              <a:gd name="connsiteY0" fmla="*/ 235118 h 1410677"/>
              <a:gd name="connsiteX1" fmla="*/ 235118 w 8440806"/>
              <a:gd name="connsiteY1" fmla="*/ 0 h 1410677"/>
              <a:gd name="connsiteX2" fmla="*/ 8205688 w 8440806"/>
              <a:gd name="connsiteY2" fmla="*/ 0 h 1410677"/>
              <a:gd name="connsiteX3" fmla="*/ 8440806 w 8440806"/>
              <a:gd name="connsiteY3" fmla="*/ 235118 h 1410677"/>
              <a:gd name="connsiteX4" fmla="*/ 8440806 w 8440806"/>
              <a:gd name="connsiteY4" fmla="*/ 1175559 h 1410677"/>
              <a:gd name="connsiteX5" fmla="*/ 8205688 w 8440806"/>
              <a:gd name="connsiteY5" fmla="*/ 1410677 h 1410677"/>
              <a:gd name="connsiteX6" fmla="*/ 235118 w 8440806"/>
              <a:gd name="connsiteY6" fmla="*/ 1410677 h 1410677"/>
              <a:gd name="connsiteX7" fmla="*/ 0 w 8440806"/>
              <a:gd name="connsiteY7" fmla="*/ 1175559 h 1410677"/>
              <a:gd name="connsiteX8" fmla="*/ 0 w 8440806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806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1993230" y="10359"/>
                  <a:pt x="4838389" y="166365"/>
                  <a:pt x="8205688" y="0"/>
                </a:cubicBezTo>
                <a:cubicBezTo>
                  <a:pt x="8315830" y="11424"/>
                  <a:pt x="8459750" y="109428"/>
                  <a:pt x="8440806" y="235118"/>
                </a:cubicBezTo>
                <a:cubicBezTo>
                  <a:pt x="8462294" y="600342"/>
                  <a:pt x="8369184" y="949016"/>
                  <a:pt x="8440806" y="1175559"/>
                </a:cubicBezTo>
                <a:cubicBezTo>
                  <a:pt x="8452749" y="1292443"/>
                  <a:pt x="8341804" y="1406492"/>
                  <a:pt x="8205688" y="1410677"/>
                </a:cubicBezTo>
                <a:cubicBezTo>
                  <a:pt x="6578973" y="1423084"/>
                  <a:pt x="165694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440806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1182838" y="39558"/>
                  <a:pt x="6835064" y="-110770"/>
                  <a:pt x="8205688" y="0"/>
                </a:cubicBezTo>
                <a:cubicBezTo>
                  <a:pt x="8338626" y="-450"/>
                  <a:pt x="8441350" y="101955"/>
                  <a:pt x="8440806" y="235118"/>
                </a:cubicBezTo>
                <a:cubicBezTo>
                  <a:pt x="8442733" y="430050"/>
                  <a:pt x="8406244" y="800377"/>
                  <a:pt x="8440806" y="1175559"/>
                </a:cubicBezTo>
                <a:cubicBezTo>
                  <a:pt x="8437147" y="1291787"/>
                  <a:pt x="8344749" y="1407712"/>
                  <a:pt x="8205688" y="1410677"/>
                </a:cubicBezTo>
                <a:cubicBezTo>
                  <a:pt x="5082053" y="1465184"/>
                  <a:pt x="3879499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3.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</a:rPr>
              <a:t>tiết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thích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trò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hứng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mưa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00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0056" y="82619"/>
            <a:ext cx="2351736" cy="29000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3B3E0-E397-F06A-78C6-BFC04B159032}"/>
              </a:ext>
            </a:extLst>
          </p:cNvPr>
          <p:cNvSpPr txBox="1"/>
          <p:nvPr/>
        </p:nvSpPr>
        <p:spPr>
          <a:xfrm>
            <a:off x="3031671" y="1879547"/>
            <a:ext cx="612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nhóm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4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68512-06A2-AB99-3DD8-BD41AC4CDE1F}"/>
              </a:ext>
            </a:extLst>
          </p:cNvPr>
          <p:cNvSpPr/>
          <p:nvPr/>
        </p:nvSpPr>
        <p:spPr>
          <a:xfrm>
            <a:off x="466243" y="211295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đang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trở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thơ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D13089-3851-3B8A-58B9-40881F19F68B}"/>
              </a:ext>
            </a:extLst>
          </p:cNvPr>
          <p:cNvSpPr/>
          <p:nvPr/>
        </p:nvSpPr>
        <p:spPr>
          <a:xfrm>
            <a:off x="936876" y="2985312"/>
            <a:ext cx="9840191" cy="3790069"/>
          </a:xfrm>
          <a:custGeom>
            <a:avLst/>
            <a:gdLst>
              <a:gd name="connsiteX0" fmla="*/ 0 w 9840191"/>
              <a:gd name="connsiteY0" fmla="*/ 631691 h 3790069"/>
              <a:gd name="connsiteX1" fmla="*/ 631691 w 9840191"/>
              <a:gd name="connsiteY1" fmla="*/ 0 h 3790069"/>
              <a:gd name="connsiteX2" fmla="*/ 1034141 w 9840191"/>
              <a:gd name="connsiteY2" fmla="*/ 0 h 3790069"/>
              <a:gd name="connsiteX3" fmla="*/ 1779664 w 9840191"/>
              <a:gd name="connsiteY3" fmla="*/ 0 h 3790069"/>
              <a:gd name="connsiteX4" fmla="*/ 2353650 w 9840191"/>
              <a:gd name="connsiteY4" fmla="*/ 0 h 3790069"/>
              <a:gd name="connsiteX5" fmla="*/ 3184941 w 9840191"/>
              <a:gd name="connsiteY5" fmla="*/ 0 h 3790069"/>
              <a:gd name="connsiteX6" fmla="*/ 3673159 w 9840191"/>
              <a:gd name="connsiteY6" fmla="*/ 0 h 3790069"/>
              <a:gd name="connsiteX7" fmla="*/ 4247146 w 9840191"/>
              <a:gd name="connsiteY7" fmla="*/ 0 h 3790069"/>
              <a:gd name="connsiteX8" fmla="*/ 4735364 w 9840191"/>
              <a:gd name="connsiteY8" fmla="*/ 0 h 3790069"/>
              <a:gd name="connsiteX9" fmla="*/ 5480887 w 9840191"/>
              <a:gd name="connsiteY9" fmla="*/ 0 h 3790069"/>
              <a:gd name="connsiteX10" fmla="*/ 6226409 w 9840191"/>
              <a:gd name="connsiteY10" fmla="*/ 0 h 3790069"/>
              <a:gd name="connsiteX11" fmla="*/ 6971932 w 9840191"/>
              <a:gd name="connsiteY11" fmla="*/ 0 h 3790069"/>
              <a:gd name="connsiteX12" fmla="*/ 7374382 w 9840191"/>
              <a:gd name="connsiteY12" fmla="*/ 0 h 3790069"/>
              <a:gd name="connsiteX13" fmla="*/ 7776833 w 9840191"/>
              <a:gd name="connsiteY13" fmla="*/ 0 h 3790069"/>
              <a:gd name="connsiteX14" fmla="*/ 8436587 w 9840191"/>
              <a:gd name="connsiteY14" fmla="*/ 0 h 3790069"/>
              <a:gd name="connsiteX15" fmla="*/ 9208500 w 9840191"/>
              <a:gd name="connsiteY15" fmla="*/ 0 h 3790069"/>
              <a:gd name="connsiteX16" fmla="*/ 9840191 w 9840191"/>
              <a:gd name="connsiteY16" fmla="*/ 631691 h 3790069"/>
              <a:gd name="connsiteX17" fmla="*/ 9840191 w 9840191"/>
              <a:gd name="connsiteY17" fmla="*/ 1212829 h 3790069"/>
              <a:gd name="connsiteX18" fmla="*/ 9840191 w 9840191"/>
              <a:gd name="connsiteY18" fmla="*/ 1819234 h 3790069"/>
              <a:gd name="connsiteX19" fmla="*/ 9840191 w 9840191"/>
              <a:gd name="connsiteY19" fmla="*/ 2375105 h 3790069"/>
              <a:gd name="connsiteX20" fmla="*/ 9840191 w 9840191"/>
              <a:gd name="connsiteY20" fmla="*/ 3158378 h 3790069"/>
              <a:gd name="connsiteX21" fmla="*/ 9208500 w 9840191"/>
              <a:gd name="connsiteY21" fmla="*/ 3790069 h 3790069"/>
              <a:gd name="connsiteX22" fmla="*/ 8634514 w 9840191"/>
              <a:gd name="connsiteY22" fmla="*/ 3790069 h 3790069"/>
              <a:gd name="connsiteX23" fmla="*/ 7803223 w 9840191"/>
              <a:gd name="connsiteY23" fmla="*/ 3790069 h 3790069"/>
              <a:gd name="connsiteX24" fmla="*/ 7143468 w 9840191"/>
              <a:gd name="connsiteY24" fmla="*/ 3790069 h 3790069"/>
              <a:gd name="connsiteX25" fmla="*/ 6741018 w 9840191"/>
              <a:gd name="connsiteY25" fmla="*/ 3790069 h 3790069"/>
              <a:gd name="connsiteX26" fmla="*/ 6338568 w 9840191"/>
              <a:gd name="connsiteY26" fmla="*/ 3790069 h 3790069"/>
              <a:gd name="connsiteX27" fmla="*/ 5936117 w 9840191"/>
              <a:gd name="connsiteY27" fmla="*/ 3790069 h 3790069"/>
              <a:gd name="connsiteX28" fmla="*/ 5190595 w 9840191"/>
              <a:gd name="connsiteY28" fmla="*/ 3790069 h 3790069"/>
              <a:gd name="connsiteX29" fmla="*/ 4702377 w 9840191"/>
              <a:gd name="connsiteY29" fmla="*/ 3790069 h 3790069"/>
              <a:gd name="connsiteX30" fmla="*/ 4128390 w 9840191"/>
              <a:gd name="connsiteY30" fmla="*/ 3790069 h 3790069"/>
              <a:gd name="connsiteX31" fmla="*/ 3468636 w 9840191"/>
              <a:gd name="connsiteY31" fmla="*/ 3790069 h 3790069"/>
              <a:gd name="connsiteX32" fmla="*/ 2980417 w 9840191"/>
              <a:gd name="connsiteY32" fmla="*/ 3790069 h 3790069"/>
              <a:gd name="connsiteX33" fmla="*/ 2492199 w 9840191"/>
              <a:gd name="connsiteY33" fmla="*/ 3790069 h 3790069"/>
              <a:gd name="connsiteX34" fmla="*/ 2089749 w 9840191"/>
              <a:gd name="connsiteY34" fmla="*/ 3790069 h 3790069"/>
              <a:gd name="connsiteX35" fmla="*/ 1515762 w 9840191"/>
              <a:gd name="connsiteY35" fmla="*/ 3790069 h 3790069"/>
              <a:gd name="connsiteX36" fmla="*/ 631691 w 9840191"/>
              <a:gd name="connsiteY36" fmla="*/ 3790069 h 3790069"/>
              <a:gd name="connsiteX37" fmla="*/ 0 w 9840191"/>
              <a:gd name="connsiteY37" fmla="*/ 3158378 h 3790069"/>
              <a:gd name="connsiteX38" fmla="*/ 0 w 9840191"/>
              <a:gd name="connsiteY38" fmla="*/ 2577240 h 3790069"/>
              <a:gd name="connsiteX39" fmla="*/ 0 w 9840191"/>
              <a:gd name="connsiteY39" fmla="*/ 1895035 h 3790069"/>
              <a:gd name="connsiteX40" fmla="*/ 0 w 9840191"/>
              <a:gd name="connsiteY40" fmla="*/ 1288630 h 3790069"/>
              <a:gd name="connsiteX41" fmla="*/ 0 w 9840191"/>
              <a:gd name="connsiteY41" fmla="*/ 631691 h 379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840191" h="3790069" fill="none" extrusionOk="0">
                <a:moveTo>
                  <a:pt x="0" y="631691"/>
                </a:moveTo>
                <a:cubicBezTo>
                  <a:pt x="-21218" y="353208"/>
                  <a:pt x="278099" y="50712"/>
                  <a:pt x="631691" y="0"/>
                </a:cubicBezTo>
                <a:cubicBezTo>
                  <a:pt x="768752" y="-3362"/>
                  <a:pt x="883532" y="5695"/>
                  <a:pt x="1034141" y="0"/>
                </a:cubicBezTo>
                <a:cubicBezTo>
                  <a:pt x="1184750" y="-5695"/>
                  <a:pt x="1424541" y="12747"/>
                  <a:pt x="1779664" y="0"/>
                </a:cubicBezTo>
                <a:cubicBezTo>
                  <a:pt x="2134787" y="-12747"/>
                  <a:pt x="2115453" y="27096"/>
                  <a:pt x="2353650" y="0"/>
                </a:cubicBezTo>
                <a:cubicBezTo>
                  <a:pt x="2591847" y="-27096"/>
                  <a:pt x="2998563" y="-29201"/>
                  <a:pt x="3184941" y="0"/>
                </a:cubicBezTo>
                <a:cubicBezTo>
                  <a:pt x="3371319" y="29201"/>
                  <a:pt x="3572349" y="-14698"/>
                  <a:pt x="3673159" y="0"/>
                </a:cubicBezTo>
                <a:cubicBezTo>
                  <a:pt x="3773969" y="14698"/>
                  <a:pt x="4093441" y="5494"/>
                  <a:pt x="4247146" y="0"/>
                </a:cubicBezTo>
                <a:cubicBezTo>
                  <a:pt x="4400851" y="-5494"/>
                  <a:pt x="4594832" y="11611"/>
                  <a:pt x="4735364" y="0"/>
                </a:cubicBezTo>
                <a:cubicBezTo>
                  <a:pt x="4875896" y="-11611"/>
                  <a:pt x="5124580" y="-24047"/>
                  <a:pt x="5480887" y="0"/>
                </a:cubicBezTo>
                <a:cubicBezTo>
                  <a:pt x="5837194" y="24047"/>
                  <a:pt x="5894198" y="20951"/>
                  <a:pt x="6226409" y="0"/>
                </a:cubicBezTo>
                <a:cubicBezTo>
                  <a:pt x="6558620" y="-20951"/>
                  <a:pt x="6612340" y="-25755"/>
                  <a:pt x="6971932" y="0"/>
                </a:cubicBezTo>
                <a:cubicBezTo>
                  <a:pt x="7331524" y="25755"/>
                  <a:pt x="7237188" y="16823"/>
                  <a:pt x="7374382" y="0"/>
                </a:cubicBezTo>
                <a:cubicBezTo>
                  <a:pt x="7511576" y="-16823"/>
                  <a:pt x="7687744" y="18951"/>
                  <a:pt x="7776833" y="0"/>
                </a:cubicBezTo>
                <a:cubicBezTo>
                  <a:pt x="7865922" y="-18951"/>
                  <a:pt x="8260484" y="-30997"/>
                  <a:pt x="8436587" y="0"/>
                </a:cubicBezTo>
                <a:cubicBezTo>
                  <a:pt x="8612690" y="30997"/>
                  <a:pt x="9017305" y="-6031"/>
                  <a:pt x="9208500" y="0"/>
                </a:cubicBezTo>
                <a:cubicBezTo>
                  <a:pt x="9569292" y="-1335"/>
                  <a:pt x="9845883" y="205609"/>
                  <a:pt x="9840191" y="631691"/>
                </a:cubicBezTo>
                <a:cubicBezTo>
                  <a:pt x="9833196" y="821449"/>
                  <a:pt x="9849805" y="1077705"/>
                  <a:pt x="9840191" y="1212829"/>
                </a:cubicBezTo>
                <a:cubicBezTo>
                  <a:pt x="9830577" y="1347953"/>
                  <a:pt x="9863610" y="1652019"/>
                  <a:pt x="9840191" y="1819234"/>
                </a:cubicBezTo>
                <a:cubicBezTo>
                  <a:pt x="9816772" y="1986450"/>
                  <a:pt x="9865830" y="2151969"/>
                  <a:pt x="9840191" y="2375105"/>
                </a:cubicBezTo>
                <a:cubicBezTo>
                  <a:pt x="9814552" y="2598241"/>
                  <a:pt x="9869032" y="2773066"/>
                  <a:pt x="9840191" y="3158378"/>
                </a:cubicBezTo>
                <a:cubicBezTo>
                  <a:pt x="9860884" y="3494293"/>
                  <a:pt x="9603532" y="3827666"/>
                  <a:pt x="9208500" y="3790069"/>
                </a:cubicBezTo>
                <a:cubicBezTo>
                  <a:pt x="9073935" y="3775106"/>
                  <a:pt x="8786018" y="3799204"/>
                  <a:pt x="8634514" y="3790069"/>
                </a:cubicBezTo>
                <a:cubicBezTo>
                  <a:pt x="8483010" y="3780934"/>
                  <a:pt x="7999376" y="3822284"/>
                  <a:pt x="7803223" y="3790069"/>
                </a:cubicBezTo>
                <a:cubicBezTo>
                  <a:pt x="7607070" y="3757854"/>
                  <a:pt x="7439851" y="3782240"/>
                  <a:pt x="7143468" y="3790069"/>
                </a:cubicBezTo>
                <a:cubicBezTo>
                  <a:pt x="6847085" y="3797898"/>
                  <a:pt x="6936092" y="3808866"/>
                  <a:pt x="6741018" y="3790069"/>
                </a:cubicBezTo>
                <a:cubicBezTo>
                  <a:pt x="6545944" y="3771273"/>
                  <a:pt x="6474775" y="3782751"/>
                  <a:pt x="6338568" y="3790069"/>
                </a:cubicBezTo>
                <a:cubicBezTo>
                  <a:pt x="6202361" y="3797388"/>
                  <a:pt x="6057367" y="3781202"/>
                  <a:pt x="5936117" y="3790069"/>
                </a:cubicBezTo>
                <a:cubicBezTo>
                  <a:pt x="5814867" y="3798936"/>
                  <a:pt x="5458511" y="3796882"/>
                  <a:pt x="5190595" y="3790069"/>
                </a:cubicBezTo>
                <a:cubicBezTo>
                  <a:pt x="4922679" y="3783256"/>
                  <a:pt x="4879339" y="3787749"/>
                  <a:pt x="4702377" y="3790069"/>
                </a:cubicBezTo>
                <a:cubicBezTo>
                  <a:pt x="4525415" y="3792389"/>
                  <a:pt x="4308158" y="3795436"/>
                  <a:pt x="4128390" y="3790069"/>
                </a:cubicBezTo>
                <a:cubicBezTo>
                  <a:pt x="3948622" y="3784702"/>
                  <a:pt x="3668473" y="3814494"/>
                  <a:pt x="3468636" y="3790069"/>
                </a:cubicBezTo>
                <a:cubicBezTo>
                  <a:pt x="3268799" y="3765644"/>
                  <a:pt x="3205497" y="3784977"/>
                  <a:pt x="2980417" y="3790069"/>
                </a:cubicBezTo>
                <a:cubicBezTo>
                  <a:pt x="2755337" y="3795161"/>
                  <a:pt x="2718156" y="3796960"/>
                  <a:pt x="2492199" y="3790069"/>
                </a:cubicBezTo>
                <a:cubicBezTo>
                  <a:pt x="2266242" y="3783178"/>
                  <a:pt x="2225736" y="3780074"/>
                  <a:pt x="2089749" y="3790069"/>
                </a:cubicBezTo>
                <a:cubicBezTo>
                  <a:pt x="1953762" y="3800065"/>
                  <a:pt x="1635763" y="3786399"/>
                  <a:pt x="1515762" y="3790069"/>
                </a:cubicBezTo>
                <a:cubicBezTo>
                  <a:pt x="1395761" y="3793739"/>
                  <a:pt x="985730" y="3806284"/>
                  <a:pt x="631691" y="3790069"/>
                </a:cubicBezTo>
                <a:cubicBezTo>
                  <a:pt x="327612" y="3792907"/>
                  <a:pt x="-58421" y="3497985"/>
                  <a:pt x="0" y="3158378"/>
                </a:cubicBezTo>
                <a:cubicBezTo>
                  <a:pt x="18892" y="2984170"/>
                  <a:pt x="-8007" y="2859983"/>
                  <a:pt x="0" y="2577240"/>
                </a:cubicBezTo>
                <a:cubicBezTo>
                  <a:pt x="8007" y="2294497"/>
                  <a:pt x="-25064" y="2092758"/>
                  <a:pt x="0" y="1895035"/>
                </a:cubicBezTo>
                <a:cubicBezTo>
                  <a:pt x="25064" y="1697313"/>
                  <a:pt x="8410" y="1507221"/>
                  <a:pt x="0" y="1288630"/>
                </a:cubicBezTo>
                <a:cubicBezTo>
                  <a:pt x="-8410" y="1070039"/>
                  <a:pt x="-12369" y="945354"/>
                  <a:pt x="0" y="631691"/>
                </a:cubicBezTo>
                <a:close/>
              </a:path>
              <a:path w="9840191" h="3790069" stroke="0" extrusionOk="0">
                <a:moveTo>
                  <a:pt x="0" y="631691"/>
                </a:moveTo>
                <a:cubicBezTo>
                  <a:pt x="-10769" y="278150"/>
                  <a:pt x="285748" y="75082"/>
                  <a:pt x="631691" y="0"/>
                </a:cubicBezTo>
                <a:cubicBezTo>
                  <a:pt x="879171" y="-7072"/>
                  <a:pt x="1053484" y="-5856"/>
                  <a:pt x="1205677" y="0"/>
                </a:cubicBezTo>
                <a:cubicBezTo>
                  <a:pt x="1357870" y="5856"/>
                  <a:pt x="1782747" y="-5858"/>
                  <a:pt x="1951200" y="0"/>
                </a:cubicBezTo>
                <a:cubicBezTo>
                  <a:pt x="2119653" y="5858"/>
                  <a:pt x="2187495" y="-4655"/>
                  <a:pt x="2353650" y="0"/>
                </a:cubicBezTo>
                <a:cubicBezTo>
                  <a:pt x="2519805" y="4655"/>
                  <a:pt x="2922941" y="5043"/>
                  <a:pt x="3099173" y="0"/>
                </a:cubicBezTo>
                <a:cubicBezTo>
                  <a:pt x="3275405" y="-5043"/>
                  <a:pt x="3399916" y="-17218"/>
                  <a:pt x="3501623" y="0"/>
                </a:cubicBezTo>
                <a:cubicBezTo>
                  <a:pt x="3603330" y="17218"/>
                  <a:pt x="3986160" y="28581"/>
                  <a:pt x="4247146" y="0"/>
                </a:cubicBezTo>
                <a:cubicBezTo>
                  <a:pt x="4508132" y="-28581"/>
                  <a:pt x="4640243" y="-16753"/>
                  <a:pt x="4906900" y="0"/>
                </a:cubicBezTo>
                <a:cubicBezTo>
                  <a:pt x="5173557" y="16753"/>
                  <a:pt x="5294357" y="7150"/>
                  <a:pt x="5480887" y="0"/>
                </a:cubicBezTo>
                <a:cubicBezTo>
                  <a:pt x="5667417" y="-7150"/>
                  <a:pt x="6007094" y="-11791"/>
                  <a:pt x="6140641" y="0"/>
                </a:cubicBezTo>
                <a:cubicBezTo>
                  <a:pt x="6274188" y="11791"/>
                  <a:pt x="6651168" y="-11569"/>
                  <a:pt x="6886164" y="0"/>
                </a:cubicBezTo>
                <a:cubicBezTo>
                  <a:pt x="7121160" y="11569"/>
                  <a:pt x="7261988" y="10095"/>
                  <a:pt x="7545919" y="0"/>
                </a:cubicBezTo>
                <a:cubicBezTo>
                  <a:pt x="7829850" y="-10095"/>
                  <a:pt x="7837458" y="1823"/>
                  <a:pt x="8034137" y="0"/>
                </a:cubicBezTo>
                <a:cubicBezTo>
                  <a:pt x="8230816" y="-1823"/>
                  <a:pt x="8332052" y="17130"/>
                  <a:pt x="8522355" y="0"/>
                </a:cubicBezTo>
                <a:cubicBezTo>
                  <a:pt x="8712658" y="-17130"/>
                  <a:pt x="9069135" y="-8166"/>
                  <a:pt x="9208500" y="0"/>
                </a:cubicBezTo>
                <a:cubicBezTo>
                  <a:pt x="9542566" y="18549"/>
                  <a:pt x="9871357" y="329377"/>
                  <a:pt x="9840191" y="631691"/>
                </a:cubicBezTo>
                <a:cubicBezTo>
                  <a:pt x="9837381" y="793512"/>
                  <a:pt x="9823513" y="1035371"/>
                  <a:pt x="9840191" y="1238096"/>
                </a:cubicBezTo>
                <a:cubicBezTo>
                  <a:pt x="9856869" y="1440821"/>
                  <a:pt x="9858164" y="1717815"/>
                  <a:pt x="9840191" y="1844501"/>
                </a:cubicBezTo>
                <a:cubicBezTo>
                  <a:pt x="9822218" y="1971187"/>
                  <a:pt x="9849284" y="2175459"/>
                  <a:pt x="9840191" y="2450906"/>
                </a:cubicBezTo>
                <a:cubicBezTo>
                  <a:pt x="9831098" y="2726353"/>
                  <a:pt x="9873053" y="2936881"/>
                  <a:pt x="9840191" y="3158378"/>
                </a:cubicBezTo>
                <a:cubicBezTo>
                  <a:pt x="9853910" y="3586133"/>
                  <a:pt x="9638133" y="3782619"/>
                  <a:pt x="9208500" y="3790069"/>
                </a:cubicBezTo>
                <a:cubicBezTo>
                  <a:pt x="8925152" y="3790958"/>
                  <a:pt x="8823269" y="3817525"/>
                  <a:pt x="8548745" y="3790069"/>
                </a:cubicBezTo>
                <a:cubicBezTo>
                  <a:pt x="8274221" y="3762613"/>
                  <a:pt x="8327640" y="3771550"/>
                  <a:pt x="8146295" y="3790069"/>
                </a:cubicBezTo>
                <a:cubicBezTo>
                  <a:pt x="7964950" y="3808589"/>
                  <a:pt x="7869423" y="3809561"/>
                  <a:pt x="7658077" y="3790069"/>
                </a:cubicBezTo>
                <a:cubicBezTo>
                  <a:pt x="7446731" y="3770577"/>
                  <a:pt x="7210121" y="3786643"/>
                  <a:pt x="7084090" y="3790069"/>
                </a:cubicBezTo>
                <a:cubicBezTo>
                  <a:pt x="6958059" y="3793495"/>
                  <a:pt x="6753260" y="3790533"/>
                  <a:pt x="6510104" y="3790069"/>
                </a:cubicBezTo>
                <a:cubicBezTo>
                  <a:pt x="6266948" y="3789605"/>
                  <a:pt x="6279520" y="3809513"/>
                  <a:pt x="6107654" y="3790069"/>
                </a:cubicBezTo>
                <a:cubicBezTo>
                  <a:pt x="5935788" y="3770626"/>
                  <a:pt x="5894343" y="3773100"/>
                  <a:pt x="5705203" y="3790069"/>
                </a:cubicBezTo>
                <a:cubicBezTo>
                  <a:pt x="5516063" y="3807038"/>
                  <a:pt x="5485423" y="3778463"/>
                  <a:pt x="5302753" y="3790069"/>
                </a:cubicBezTo>
                <a:cubicBezTo>
                  <a:pt x="5120083" y="3801676"/>
                  <a:pt x="4912613" y="3811559"/>
                  <a:pt x="4728767" y="3790069"/>
                </a:cubicBezTo>
                <a:cubicBezTo>
                  <a:pt x="4544921" y="3768579"/>
                  <a:pt x="4315907" y="3775672"/>
                  <a:pt x="4069012" y="3790069"/>
                </a:cubicBezTo>
                <a:cubicBezTo>
                  <a:pt x="3822117" y="3804466"/>
                  <a:pt x="3613528" y="3779171"/>
                  <a:pt x="3237721" y="3790069"/>
                </a:cubicBezTo>
                <a:cubicBezTo>
                  <a:pt x="2861914" y="3800967"/>
                  <a:pt x="2888232" y="3774531"/>
                  <a:pt x="2577967" y="3790069"/>
                </a:cubicBezTo>
                <a:cubicBezTo>
                  <a:pt x="2267702" y="3805607"/>
                  <a:pt x="2343088" y="3807577"/>
                  <a:pt x="2175517" y="3790069"/>
                </a:cubicBezTo>
                <a:cubicBezTo>
                  <a:pt x="2007946" y="3772562"/>
                  <a:pt x="1762140" y="3767955"/>
                  <a:pt x="1429994" y="3790069"/>
                </a:cubicBezTo>
                <a:cubicBezTo>
                  <a:pt x="1097848" y="3812183"/>
                  <a:pt x="1025224" y="3763375"/>
                  <a:pt x="631691" y="3790069"/>
                </a:cubicBezTo>
                <a:cubicBezTo>
                  <a:pt x="346486" y="3753864"/>
                  <a:pt x="65935" y="3555662"/>
                  <a:pt x="0" y="3158378"/>
                </a:cubicBezTo>
                <a:cubicBezTo>
                  <a:pt x="17893" y="3003158"/>
                  <a:pt x="-25283" y="2811514"/>
                  <a:pt x="0" y="2501439"/>
                </a:cubicBezTo>
                <a:cubicBezTo>
                  <a:pt x="25283" y="2191364"/>
                  <a:pt x="29631" y="1977480"/>
                  <a:pt x="0" y="1819234"/>
                </a:cubicBezTo>
                <a:cubicBezTo>
                  <a:pt x="-29631" y="1660988"/>
                  <a:pt x="19412" y="1386376"/>
                  <a:pt x="0" y="1212829"/>
                </a:cubicBezTo>
                <a:cubicBezTo>
                  <a:pt x="-19412" y="1039282"/>
                  <a:pt x="-12244" y="749327"/>
                  <a:pt x="0" y="63169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3. Con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,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chán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Con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hứng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 tan </a:t>
            </a:r>
            <a:r>
              <a:rPr lang="en-US" sz="3200" dirty="0" err="1"/>
              <a:t>trong</a:t>
            </a:r>
            <a:r>
              <a:rPr lang="en-US" sz="3200" dirty="0"/>
              <a:t> long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nhắn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 </a:t>
            </a:r>
            <a:r>
              <a:rPr lang="en-US" sz="3200" dirty="0" err="1"/>
              <a:t>bám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khiến</a:t>
            </a:r>
            <a:r>
              <a:rPr lang="en-US" sz="3200" dirty="0"/>
              <a:t> con </a:t>
            </a:r>
            <a:r>
              <a:rPr lang="en-US" sz="3200" dirty="0" err="1"/>
              <a:t>cười</a:t>
            </a:r>
            <a:r>
              <a:rPr lang="en-US" sz="3200" dirty="0"/>
              <a:t> vang.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cười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lanh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rộn</a:t>
            </a:r>
            <a:r>
              <a:rPr lang="en-US" sz="3200" dirty="0"/>
              <a:t> </a:t>
            </a:r>
            <a:r>
              <a:rPr lang="en-US" sz="3200" dirty="0" err="1"/>
              <a:t>nhịp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tuổi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8A6981-DDFE-1F03-59E8-520979458ABA}"/>
              </a:ext>
            </a:extLst>
          </p:cNvPr>
          <p:cNvSpPr/>
          <p:nvPr/>
        </p:nvSpPr>
        <p:spPr>
          <a:xfrm>
            <a:off x="936876" y="2985312"/>
            <a:ext cx="9840191" cy="3790069"/>
          </a:xfrm>
          <a:custGeom>
            <a:avLst/>
            <a:gdLst>
              <a:gd name="connsiteX0" fmla="*/ 0 w 9840191"/>
              <a:gd name="connsiteY0" fmla="*/ 631691 h 3790069"/>
              <a:gd name="connsiteX1" fmla="*/ 631691 w 9840191"/>
              <a:gd name="connsiteY1" fmla="*/ 0 h 3790069"/>
              <a:gd name="connsiteX2" fmla="*/ 1034141 w 9840191"/>
              <a:gd name="connsiteY2" fmla="*/ 0 h 3790069"/>
              <a:gd name="connsiteX3" fmla="*/ 1779664 w 9840191"/>
              <a:gd name="connsiteY3" fmla="*/ 0 h 3790069"/>
              <a:gd name="connsiteX4" fmla="*/ 2353650 w 9840191"/>
              <a:gd name="connsiteY4" fmla="*/ 0 h 3790069"/>
              <a:gd name="connsiteX5" fmla="*/ 3184941 w 9840191"/>
              <a:gd name="connsiteY5" fmla="*/ 0 h 3790069"/>
              <a:gd name="connsiteX6" fmla="*/ 3673159 w 9840191"/>
              <a:gd name="connsiteY6" fmla="*/ 0 h 3790069"/>
              <a:gd name="connsiteX7" fmla="*/ 4247146 w 9840191"/>
              <a:gd name="connsiteY7" fmla="*/ 0 h 3790069"/>
              <a:gd name="connsiteX8" fmla="*/ 4735364 w 9840191"/>
              <a:gd name="connsiteY8" fmla="*/ 0 h 3790069"/>
              <a:gd name="connsiteX9" fmla="*/ 5480887 w 9840191"/>
              <a:gd name="connsiteY9" fmla="*/ 0 h 3790069"/>
              <a:gd name="connsiteX10" fmla="*/ 6226409 w 9840191"/>
              <a:gd name="connsiteY10" fmla="*/ 0 h 3790069"/>
              <a:gd name="connsiteX11" fmla="*/ 6971932 w 9840191"/>
              <a:gd name="connsiteY11" fmla="*/ 0 h 3790069"/>
              <a:gd name="connsiteX12" fmla="*/ 7374382 w 9840191"/>
              <a:gd name="connsiteY12" fmla="*/ 0 h 3790069"/>
              <a:gd name="connsiteX13" fmla="*/ 7776833 w 9840191"/>
              <a:gd name="connsiteY13" fmla="*/ 0 h 3790069"/>
              <a:gd name="connsiteX14" fmla="*/ 8436587 w 9840191"/>
              <a:gd name="connsiteY14" fmla="*/ 0 h 3790069"/>
              <a:gd name="connsiteX15" fmla="*/ 9208500 w 9840191"/>
              <a:gd name="connsiteY15" fmla="*/ 0 h 3790069"/>
              <a:gd name="connsiteX16" fmla="*/ 9840191 w 9840191"/>
              <a:gd name="connsiteY16" fmla="*/ 631691 h 3790069"/>
              <a:gd name="connsiteX17" fmla="*/ 9840191 w 9840191"/>
              <a:gd name="connsiteY17" fmla="*/ 1212829 h 3790069"/>
              <a:gd name="connsiteX18" fmla="*/ 9840191 w 9840191"/>
              <a:gd name="connsiteY18" fmla="*/ 1819234 h 3790069"/>
              <a:gd name="connsiteX19" fmla="*/ 9840191 w 9840191"/>
              <a:gd name="connsiteY19" fmla="*/ 2375105 h 3790069"/>
              <a:gd name="connsiteX20" fmla="*/ 9840191 w 9840191"/>
              <a:gd name="connsiteY20" fmla="*/ 3158378 h 3790069"/>
              <a:gd name="connsiteX21" fmla="*/ 9208500 w 9840191"/>
              <a:gd name="connsiteY21" fmla="*/ 3790069 h 3790069"/>
              <a:gd name="connsiteX22" fmla="*/ 8634514 w 9840191"/>
              <a:gd name="connsiteY22" fmla="*/ 3790069 h 3790069"/>
              <a:gd name="connsiteX23" fmla="*/ 7803223 w 9840191"/>
              <a:gd name="connsiteY23" fmla="*/ 3790069 h 3790069"/>
              <a:gd name="connsiteX24" fmla="*/ 7143468 w 9840191"/>
              <a:gd name="connsiteY24" fmla="*/ 3790069 h 3790069"/>
              <a:gd name="connsiteX25" fmla="*/ 6741018 w 9840191"/>
              <a:gd name="connsiteY25" fmla="*/ 3790069 h 3790069"/>
              <a:gd name="connsiteX26" fmla="*/ 6338568 w 9840191"/>
              <a:gd name="connsiteY26" fmla="*/ 3790069 h 3790069"/>
              <a:gd name="connsiteX27" fmla="*/ 5936117 w 9840191"/>
              <a:gd name="connsiteY27" fmla="*/ 3790069 h 3790069"/>
              <a:gd name="connsiteX28" fmla="*/ 5190595 w 9840191"/>
              <a:gd name="connsiteY28" fmla="*/ 3790069 h 3790069"/>
              <a:gd name="connsiteX29" fmla="*/ 4702377 w 9840191"/>
              <a:gd name="connsiteY29" fmla="*/ 3790069 h 3790069"/>
              <a:gd name="connsiteX30" fmla="*/ 4128390 w 9840191"/>
              <a:gd name="connsiteY30" fmla="*/ 3790069 h 3790069"/>
              <a:gd name="connsiteX31" fmla="*/ 3468636 w 9840191"/>
              <a:gd name="connsiteY31" fmla="*/ 3790069 h 3790069"/>
              <a:gd name="connsiteX32" fmla="*/ 2980417 w 9840191"/>
              <a:gd name="connsiteY32" fmla="*/ 3790069 h 3790069"/>
              <a:gd name="connsiteX33" fmla="*/ 2492199 w 9840191"/>
              <a:gd name="connsiteY33" fmla="*/ 3790069 h 3790069"/>
              <a:gd name="connsiteX34" fmla="*/ 2089749 w 9840191"/>
              <a:gd name="connsiteY34" fmla="*/ 3790069 h 3790069"/>
              <a:gd name="connsiteX35" fmla="*/ 1515762 w 9840191"/>
              <a:gd name="connsiteY35" fmla="*/ 3790069 h 3790069"/>
              <a:gd name="connsiteX36" fmla="*/ 631691 w 9840191"/>
              <a:gd name="connsiteY36" fmla="*/ 3790069 h 3790069"/>
              <a:gd name="connsiteX37" fmla="*/ 0 w 9840191"/>
              <a:gd name="connsiteY37" fmla="*/ 3158378 h 3790069"/>
              <a:gd name="connsiteX38" fmla="*/ 0 w 9840191"/>
              <a:gd name="connsiteY38" fmla="*/ 2577240 h 3790069"/>
              <a:gd name="connsiteX39" fmla="*/ 0 w 9840191"/>
              <a:gd name="connsiteY39" fmla="*/ 1895035 h 3790069"/>
              <a:gd name="connsiteX40" fmla="*/ 0 w 9840191"/>
              <a:gd name="connsiteY40" fmla="*/ 1288630 h 3790069"/>
              <a:gd name="connsiteX41" fmla="*/ 0 w 9840191"/>
              <a:gd name="connsiteY41" fmla="*/ 631691 h 379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840191" h="3790069" fill="none" extrusionOk="0">
                <a:moveTo>
                  <a:pt x="0" y="631691"/>
                </a:moveTo>
                <a:cubicBezTo>
                  <a:pt x="-21218" y="353208"/>
                  <a:pt x="278099" y="50712"/>
                  <a:pt x="631691" y="0"/>
                </a:cubicBezTo>
                <a:cubicBezTo>
                  <a:pt x="768752" y="-3362"/>
                  <a:pt x="883532" y="5695"/>
                  <a:pt x="1034141" y="0"/>
                </a:cubicBezTo>
                <a:cubicBezTo>
                  <a:pt x="1184750" y="-5695"/>
                  <a:pt x="1424541" y="12747"/>
                  <a:pt x="1779664" y="0"/>
                </a:cubicBezTo>
                <a:cubicBezTo>
                  <a:pt x="2134787" y="-12747"/>
                  <a:pt x="2115453" y="27096"/>
                  <a:pt x="2353650" y="0"/>
                </a:cubicBezTo>
                <a:cubicBezTo>
                  <a:pt x="2591847" y="-27096"/>
                  <a:pt x="2998563" y="-29201"/>
                  <a:pt x="3184941" y="0"/>
                </a:cubicBezTo>
                <a:cubicBezTo>
                  <a:pt x="3371319" y="29201"/>
                  <a:pt x="3572349" y="-14698"/>
                  <a:pt x="3673159" y="0"/>
                </a:cubicBezTo>
                <a:cubicBezTo>
                  <a:pt x="3773969" y="14698"/>
                  <a:pt x="4093441" y="5494"/>
                  <a:pt x="4247146" y="0"/>
                </a:cubicBezTo>
                <a:cubicBezTo>
                  <a:pt x="4400851" y="-5494"/>
                  <a:pt x="4594832" y="11611"/>
                  <a:pt x="4735364" y="0"/>
                </a:cubicBezTo>
                <a:cubicBezTo>
                  <a:pt x="4875896" y="-11611"/>
                  <a:pt x="5124580" y="-24047"/>
                  <a:pt x="5480887" y="0"/>
                </a:cubicBezTo>
                <a:cubicBezTo>
                  <a:pt x="5837194" y="24047"/>
                  <a:pt x="5894198" y="20951"/>
                  <a:pt x="6226409" y="0"/>
                </a:cubicBezTo>
                <a:cubicBezTo>
                  <a:pt x="6558620" y="-20951"/>
                  <a:pt x="6612340" y="-25755"/>
                  <a:pt x="6971932" y="0"/>
                </a:cubicBezTo>
                <a:cubicBezTo>
                  <a:pt x="7331524" y="25755"/>
                  <a:pt x="7237188" y="16823"/>
                  <a:pt x="7374382" y="0"/>
                </a:cubicBezTo>
                <a:cubicBezTo>
                  <a:pt x="7511576" y="-16823"/>
                  <a:pt x="7687744" y="18951"/>
                  <a:pt x="7776833" y="0"/>
                </a:cubicBezTo>
                <a:cubicBezTo>
                  <a:pt x="7865922" y="-18951"/>
                  <a:pt x="8260484" y="-30997"/>
                  <a:pt x="8436587" y="0"/>
                </a:cubicBezTo>
                <a:cubicBezTo>
                  <a:pt x="8612690" y="30997"/>
                  <a:pt x="9017305" y="-6031"/>
                  <a:pt x="9208500" y="0"/>
                </a:cubicBezTo>
                <a:cubicBezTo>
                  <a:pt x="9569292" y="-1335"/>
                  <a:pt x="9845883" y="205609"/>
                  <a:pt x="9840191" y="631691"/>
                </a:cubicBezTo>
                <a:cubicBezTo>
                  <a:pt x="9833196" y="821449"/>
                  <a:pt x="9849805" y="1077705"/>
                  <a:pt x="9840191" y="1212829"/>
                </a:cubicBezTo>
                <a:cubicBezTo>
                  <a:pt x="9830577" y="1347953"/>
                  <a:pt x="9863610" y="1652019"/>
                  <a:pt x="9840191" y="1819234"/>
                </a:cubicBezTo>
                <a:cubicBezTo>
                  <a:pt x="9816772" y="1986450"/>
                  <a:pt x="9865830" y="2151969"/>
                  <a:pt x="9840191" y="2375105"/>
                </a:cubicBezTo>
                <a:cubicBezTo>
                  <a:pt x="9814552" y="2598241"/>
                  <a:pt x="9869032" y="2773066"/>
                  <a:pt x="9840191" y="3158378"/>
                </a:cubicBezTo>
                <a:cubicBezTo>
                  <a:pt x="9860884" y="3494293"/>
                  <a:pt x="9603532" y="3827666"/>
                  <a:pt x="9208500" y="3790069"/>
                </a:cubicBezTo>
                <a:cubicBezTo>
                  <a:pt x="9073935" y="3775106"/>
                  <a:pt x="8786018" y="3799204"/>
                  <a:pt x="8634514" y="3790069"/>
                </a:cubicBezTo>
                <a:cubicBezTo>
                  <a:pt x="8483010" y="3780934"/>
                  <a:pt x="7999376" y="3822284"/>
                  <a:pt x="7803223" y="3790069"/>
                </a:cubicBezTo>
                <a:cubicBezTo>
                  <a:pt x="7607070" y="3757854"/>
                  <a:pt x="7439851" y="3782240"/>
                  <a:pt x="7143468" y="3790069"/>
                </a:cubicBezTo>
                <a:cubicBezTo>
                  <a:pt x="6847085" y="3797898"/>
                  <a:pt x="6936092" y="3808866"/>
                  <a:pt x="6741018" y="3790069"/>
                </a:cubicBezTo>
                <a:cubicBezTo>
                  <a:pt x="6545944" y="3771273"/>
                  <a:pt x="6474775" y="3782751"/>
                  <a:pt x="6338568" y="3790069"/>
                </a:cubicBezTo>
                <a:cubicBezTo>
                  <a:pt x="6202361" y="3797388"/>
                  <a:pt x="6057367" y="3781202"/>
                  <a:pt x="5936117" y="3790069"/>
                </a:cubicBezTo>
                <a:cubicBezTo>
                  <a:pt x="5814867" y="3798936"/>
                  <a:pt x="5458511" y="3796882"/>
                  <a:pt x="5190595" y="3790069"/>
                </a:cubicBezTo>
                <a:cubicBezTo>
                  <a:pt x="4922679" y="3783256"/>
                  <a:pt x="4879339" y="3787749"/>
                  <a:pt x="4702377" y="3790069"/>
                </a:cubicBezTo>
                <a:cubicBezTo>
                  <a:pt x="4525415" y="3792389"/>
                  <a:pt x="4308158" y="3795436"/>
                  <a:pt x="4128390" y="3790069"/>
                </a:cubicBezTo>
                <a:cubicBezTo>
                  <a:pt x="3948622" y="3784702"/>
                  <a:pt x="3668473" y="3814494"/>
                  <a:pt x="3468636" y="3790069"/>
                </a:cubicBezTo>
                <a:cubicBezTo>
                  <a:pt x="3268799" y="3765644"/>
                  <a:pt x="3205497" y="3784977"/>
                  <a:pt x="2980417" y="3790069"/>
                </a:cubicBezTo>
                <a:cubicBezTo>
                  <a:pt x="2755337" y="3795161"/>
                  <a:pt x="2718156" y="3796960"/>
                  <a:pt x="2492199" y="3790069"/>
                </a:cubicBezTo>
                <a:cubicBezTo>
                  <a:pt x="2266242" y="3783178"/>
                  <a:pt x="2225736" y="3780074"/>
                  <a:pt x="2089749" y="3790069"/>
                </a:cubicBezTo>
                <a:cubicBezTo>
                  <a:pt x="1953762" y="3800065"/>
                  <a:pt x="1635763" y="3786399"/>
                  <a:pt x="1515762" y="3790069"/>
                </a:cubicBezTo>
                <a:cubicBezTo>
                  <a:pt x="1395761" y="3793739"/>
                  <a:pt x="985730" y="3806284"/>
                  <a:pt x="631691" y="3790069"/>
                </a:cubicBezTo>
                <a:cubicBezTo>
                  <a:pt x="327612" y="3792907"/>
                  <a:pt x="-58421" y="3497985"/>
                  <a:pt x="0" y="3158378"/>
                </a:cubicBezTo>
                <a:cubicBezTo>
                  <a:pt x="18892" y="2984170"/>
                  <a:pt x="-8007" y="2859983"/>
                  <a:pt x="0" y="2577240"/>
                </a:cubicBezTo>
                <a:cubicBezTo>
                  <a:pt x="8007" y="2294497"/>
                  <a:pt x="-25064" y="2092758"/>
                  <a:pt x="0" y="1895035"/>
                </a:cubicBezTo>
                <a:cubicBezTo>
                  <a:pt x="25064" y="1697313"/>
                  <a:pt x="8410" y="1507221"/>
                  <a:pt x="0" y="1288630"/>
                </a:cubicBezTo>
                <a:cubicBezTo>
                  <a:pt x="-8410" y="1070039"/>
                  <a:pt x="-12369" y="945354"/>
                  <a:pt x="0" y="631691"/>
                </a:cubicBezTo>
                <a:close/>
              </a:path>
              <a:path w="9840191" h="3790069" stroke="0" extrusionOk="0">
                <a:moveTo>
                  <a:pt x="0" y="631691"/>
                </a:moveTo>
                <a:cubicBezTo>
                  <a:pt x="-10769" y="278150"/>
                  <a:pt x="285748" y="75082"/>
                  <a:pt x="631691" y="0"/>
                </a:cubicBezTo>
                <a:cubicBezTo>
                  <a:pt x="879171" y="-7072"/>
                  <a:pt x="1053484" y="-5856"/>
                  <a:pt x="1205677" y="0"/>
                </a:cubicBezTo>
                <a:cubicBezTo>
                  <a:pt x="1357870" y="5856"/>
                  <a:pt x="1782747" y="-5858"/>
                  <a:pt x="1951200" y="0"/>
                </a:cubicBezTo>
                <a:cubicBezTo>
                  <a:pt x="2119653" y="5858"/>
                  <a:pt x="2187495" y="-4655"/>
                  <a:pt x="2353650" y="0"/>
                </a:cubicBezTo>
                <a:cubicBezTo>
                  <a:pt x="2519805" y="4655"/>
                  <a:pt x="2922941" y="5043"/>
                  <a:pt x="3099173" y="0"/>
                </a:cubicBezTo>
                <a:cubicBezTo>
                  <a:pt x="3275405" y="-5043"/>
                  <a:pt x="3399916" y="-17218"/>
                  <a:pt x="3501623" y="0"/>
                </a:cubicBezTo>
                <a:cubicBezTo>
                  <a:pt x="3603330" y="17218"/>
                  <a:pt x="3986160" y="28581"/>
                  <a:pt x="4247146" y="0"/>
                </a:cubicBezTo>
                <a:cubicBezTo>
                  <a:pt x="4508132" y="-28581"/>
                  <a:pt x="4640243" y="-16753"/>
                  <a:pt x="4906900" y="0"/>
                </a:cubicBezTo>
                <a:cubicBezTo>
                  <a:pt x="5173557" y="16753"/>
                  <a:pt x="5294357" y="7150"/>
                  <a:pt x="5480887" y="0"/>
                </a:cubicBezTo>
                <a:cubicBezTo>
                  <a:pt x="5667417" y="-7150"/>
                  <a:pt x="6007094" y="-11791"/>
                  <a:pt x="6140641" y="0"/>
                </a:cubicBezTo>
                <a:cubicBezTo>
                  <a:pt x="6274188" y="11791"/>
                  <a:pt x="6651168" y="-11569"/>
                  <a:pt x="6886164" y="0"/>
                </a:cubicBezTo>
                <a:cubicBezTo>
                  <a:pt x="7121160" y="11569"/>
                  <a:pt x="7261988" y="10095"/>
                  <a:pt x="7545919" y="0"/>
                </a:cubicBezTo>
                <a:cubicBezTo>
                  <a:pt x="7829850" y="-10095"/>
                  <a:pt x="7837458" y="1823"/>
                  <a:pt x="8034137" y="0"/>
                </a:cubicBezTo>
                <a:cubicBezTo>
                  <a:pt x="8230816" y="-1823"/>
                  <a:pt x="8332052" y="17130"/>
                  <a:pt x="8522355" y="0"/>
                </a:cubicBezTo>
                <a:cubicBezTo>
                  <a:pt x="8712658" y="-17130"/>
                  <a:pt x="9069135" y="-8166"/>
                  <a:pt x="9208500" y="0"/>
                </a:cubicBezTo>
                <a:cubicBezTo>
                  <a:pt x="9542566" y="18549"/>
                  <a:pt x="9871357" y="329377"/>
                  <a:pt x="9840191" y="631691"/>
                </a:cubicBezTo>
                <a:cubicBezTo>
                  <a:pt x="9837381" y="793512"/>
                  <a:pt x="9823513" y="1035371"/>
                  <a:pt x="9840191" y="1238096"/>
                </a:cubicBezTo>
                <a:cubicBezTo>
                  <a:pt x="9856869" y="1440821"/>
                  <a:pt x="9858164" y="1717815"/>
                  <a:pt x="9840191" y="1844501"/>
                </a:cubicBezTo>
                <a:cubicBezTo>
                  <a:pt x="9822218" y="1971187"/>
                  <a:pt x="9849284" y="2175459"/>
                  <a:pt x="9840191" y="2450906"/>
                </a:cubicBezTo>
                <a:cubicBezTo>
                  <a:pt x="9831098" y="2726353"/>
                  <a:pt x="9873053" y="2936881"/>
                  <a:pt x="9840191" y="3158378"/>
                </a:cubicBezTo>
                <a:cubicBezTo>
                  <a:pt x="9853910" y="3586133"/>
                  <a:pt x="9638133" y="3782619"/>
                  <a:pt x="9208500" y="3790069"/>
                </a:cubicBezTo>
                <a:cubicBezTo>
                  <a:pt x="8925152" y="3790958"/>
                  <a:pt x="8823269" y="3817525"/>
                  <a:pt x="8548745" y="3790069"/>
                </a:cubicBezTo>
                <a:cubicBezTo>
                  <a:pt x="8274221" y="3762613"/>
                  <a:pt x="8327640" y="3771550"/>
                  <a:pt x="8146295" y="3790069"/>
                </a:cubicBezTo>
                <a:cubicBezTo>
                  <a:pt x="7964950" y="3808589"/>
                  <a:pt x="7869423" y="3809561"/>
                  <a:pt x="7658077" y="3790069"/>
                </a:cubicBezTo>
                <a:cubicBezTo>
                  <a:pt x="7446731" y="3770577"/>
                  <a:pt x="7210121" y="3786643"/>
                  <a:pt x="7084090" y="3790069"/>
                </a:cubicBezTo>
                <a:cubicBezTo>
                  <a:pt x="6958059" y="3793495"/>
                  <a:pt x="6753260" y="3790533"/>
                  <a:pt x="6510104" y="3790069"/>
                </a:cubicBezTo>
                <a:cubicBezTo>
                  <a:pt x="6266948" y="3789605"/>
                  <a:pt x="6279520" y="3809513"/>
                  <a:pt x="6107654" y="3790069"/>
                </a:cubicBezTo>
                <a:cubicBezTo>
                  <a:pt x="5935788" y="3770626"/>
                  <a:pt x="5894343" y="3773100"/>
                  <a:pt x="5705203" y="3790069"/>
                </a:cubicBezTo>
                <a:cubicBezTo>
                  <a:pt x="5516063" y="3807038"/>
                  <a:pt x="5485423" y="3778463"/>
                  <a:pt x="5302753" y="3790069"/>
                </a:cubicBezTo>
                <a:cubicBezTo>
                  <a:pt x="5120083" y="3801676"/>
                  <a:pt x="4912613" y="3811559"/>
                  <a:pt x="4728767" y="3790069"/>
                </a:cubicBezTo>
                <a:cubicBezTo>
                  <a:pt x="4544921" y="3768579"/>
                  <a:pt x="4315907" y="3775672"/>
                  <a:pt x="4069012" y="3790069"/>
                </a:cubicBezTo>
                <a:cubicBezTo>
                  <a:pt x="3822117" y="3804466"/>
                  <a:pt x="3613528" y="3779171"/>
                  <a:pt x="3237721" y="3790069"/>
                </a:cubicBezTo>
                <a:cubicBezTo>
                  <a:pt x="2861914" y="3800967"/>
                  <a:pt x="2888232" y="3774531"/>
                  <a:pt x="2577967" y="3790069"/>
                </a:cubicBezTo>
                <a:cubicBezTo>
                  <a:pt x="2267702" y="3805607"/>
                  <a:pt x="2343088" y="3807577"/>
                  <a:pt x="2175517" y="3790069"/>
                </a:cubicBezTo>
                <a:cubicBezTo>
                  <a:pt x="2007946" y="3772562"/>
                  <a:pt x="1762140" y="3767955"/>
                  <a:pt x="1429994" y="3790069"/>
                </a:cubicBezTo>
                <a:cubicBezTo>
                  <a:pt x="1097848" y="3812183"/>
                  <a:pt x="1025224" y="3763375"/>
                  <a:pt x="631691" y="3790069"/>
                </a:cubicBezTo>
                <a:cubicBezTo>
                  <a:pt x="346486" y="3753864"/>
                  <a:pt x="65935" y="3555662"/>
                  <a:pt x="0" y="3158378"/>
                </a:cubicBezTo>
                <a:cubicBezTo>
                  <a:pt x="17893" y="3003158"/>
                  <a:pt x="-25283" y="2811514"/>
                  <a:pt x="0" y="2501439"/>
                </a:cubicBezTo>
                <a:cubicBezTo>
                  <a:pt x="25283" y="2191364"/>
                  <a:pt x="29631" y="1977480"/>
                  <a:pt x="0" y="1819234"/>
                </a:cubicBezTo>
                <a:cubicBezTo>
                  <a:pt x="-29631" y="1660988"/>
                  <a:pt x="19412" y="1386376"/>
                  <a:pt x="0" y="1212829"/>
                </a:cubicBezTo>
                <a:cubicBezTo>
                  <a:pt x="-19412" y="1039282"/>
                  <a:pt x="-12244" y="749327"/>
                  <a:pt x="0" y="63169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8895130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3. Con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mất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, </a:t>
            </a:r>
            <a:r>
              <a:rPr lang="en-US" sz="3200" dirty="0" err="1"/>
              <a:t>quên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r>
              <a:rPr lang="en-US" sz="3200" dirty="0"/>
              <a:t> </a:t>
            </a:r>
            <a:r>
              <a:rPr lang="en-US" sz="3200" dirty="0" err="1"/>
              <a:t>chán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Con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thú</a:t>
            </a:r>
            <a:r>
              <a:rPr lang="en-US" sz="3200" dirty="0"/>
              <a:t> </a:t>
            </a:r>
            <a:r>
              <a:rPr lang="en-US" sz="3200" dirty="0" err="1"/>
              <a:t>xòe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hứng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.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giọt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veo</a:t>
            </a:r>
            <a:r>
              <a:rPr lang="en-US" sz="3200" dirty="0"/>
              <a:t> </a:t>
            </a:r>
            <a:r>
              <a:rPr lang="en-US" sz="3200" dirty="0" err="1"/>
              <a:t>vỡ</a:t>
            </a:r>
            <a:r>
              <a:rPr lang="en-US" sz="3200" dirty="0"/>
              <a:t> tan </a:t>
            </a:r>
            <a:r>
              <a:rPr lang="en-US" sz="3200" dirty="0" err="1"/>
              <a:t>trong</a:t>
            </a:r>
            <a:r>
              <a:rPr lang="en-US" sz="3200" dirty="0"/>
              <a:t> long </a:t>
            </a:r>
            <a:r>
              <a:rPr lang="en-US" sz="3200" dirty="0" err="1"/>
              <a:t>bàn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nhắn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tia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mát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r>
              <a:rPr lang="en-US" sz="3200" dirty="0"/>
              <a:t> </a:t>
            </a:r>
            <a:r>
              <a:rPr lang="en-US" sz="3200" dirty="0" err="1"/>
              <a:t>bám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khiến</a:t>
            </a:r>
            <a:r>
              <a:rPr lang="en-US" sz="3200" dirty="0"/>
              <a:t> con </a:t>
            </a:r>
            <a:r>
              <a:rPr lang="en-US" sz="3200" dirty="0" err="1"/>
              <a:t>cười</a:t>
            </a:r>
            <a:r>
              <a:rPr lang="en-US" sz="3200" dirty="0"/>
              <a:t> vang. </a:t>
            </a:r>
            <a:r>
              <a:rPr lang="en-US" sz="3200" dirty="0" err="1">
                <a:highlight>
                  <a:srgbClr val="FFFF00"/>
                </a:highlight>
              </a:rPr>
              <a:t>Tiếng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cười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lanh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canh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vào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mưa</a:t>
            </a:r>
            <a:r>
              <a:rPr lang="en-US" sz="3200" dirty="0">
                <a:highlight>
                  <a:srgbClr val="FFFF00"/>
                </a:highlight>
              </a:rPr>
              <a:t>, </a:t>
            </a:r>
            <a:r>
              <a:rPr lang="en-US" sz="3200" dirty="0" err="1">
                <a:highlight>
                  <a:srgbClr val="FFFF00"/>
                </a:highlight>
              </a:rPr>
              <a:t>làm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rộn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nhịp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tim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vừa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trở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lại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tuổi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thơ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của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  <a:r>
              <a:rPr lang="en-US" sz="3200" dirty="0" err="1">
                <a:highlight>
                  <a:srgbClr val="FFFF00"/>
                </a:highlight>
              </a:rPr>
              <a:t>mẹ</a:t>
            </a:r>
            <a:r>
              <a:rPr lang="en-US" sz="3200" dirty="0">
                <a:highlight>
                  <a:srgbClr val="FFFF0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7224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897F09EB-CB64-E7C3-FB97-805D7E1C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28" y="2394928"/>
            <a:ext cx="2429116" cy="339854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67828D-B3F2-05D8-7464-10511BA206D2}"/>
              </a:ext>
            </a:extLst>
          </p:cNvPr>
          <p:cNvSpPr/>
          <p:nvPr/>
        </p:nvSpPr>
        <p:spPr>
          <a:xfrm>
            <a:off x="2917372" y="2646362"/>
            <a:ext cx="8904514" cy="2557010"/>
          </a:xfrm>
          <a:custGeom>
            <a:avLst/>
            <a:gdLst>
              <a:gd name="connsiteX0" fmla="*/ 0 w 8904514"/>
              <a:gd name="connsiteY0" fmla="*/ 426177 h 2557010"/>
              <a:gd name="connsiteX1" fmla="*/ 426177 w 8904514"/>
              <a:gd name="connsiteY1" fmla="*/ 0 h 2557010"/>
              <a:gd name="connsiteX2" fmla="*/ 1484086 w 8904514"/>
              <a:gd name="connsiteY2" fmla="*/ 0 h 2557010"/>
              <a:gd name="connsiteX3" fmla="*/ 1484086 w 8904514"/>
              <a:gd name="connsiteY3" fmla="*/ 0 h 2557010"/>
              <a:gd name="connsiteX4" fmla="*/ 3710214 w 8904514"/>
              <a:gd name="connsiteY4" fmla="*/ 0 h 2557010"/>
              <a:gd name="connsiteX5" fmla="*/ 8478337 w 8904514"/>
              <a:gd name="connsiteY5" fmla="*/ 0 h 2557010"/>
              <a:gd name="connsiteX6" fmla="*/ 8904514 w 8904514"/>
              <a:gd name="connsiteY6" fmla="*/ 426177 h 2557010"/>
              <a:gd name="connsiteX7" fmla="*/ 8904514 w 8904514"/>
              <a:gd name="connsiteY7" fmla="*/ 426168 h 2557010"/>
              <a:gd name="connsiteX8" fmla="*/ 8904514 w 8904514"/>
              <a:gd name="connsiteY8" fmla="*/ 426168 h 2557010"/>
              <a:gd name="connsiteX9" fmla="*/ 8904514 w 8904514"/>
              <a:gd name="connsiteY9" fmla="*/ 1065421 h 2557010"/>
              <a:gd name="connsiteX10" fmla="*/ 8904514 w 8904514"/>
              <a:gd name="connsiteY10" fmla="*/ 2130833 h 2557010"/>
              <a:gd name="connsiteX11" fmla="*/ 8478337 w 8904514"/>
              <a:gd name="connsiteY11" fmla="*/ 2557010 h 2557010"/>
              <a:gd name="connsiteX12" fmla="*/ 3710214 w 8904514"/>
              <a:gd name="connsiteY12" fmla="*/ 2557010 h 2557010"/>
              <a:gd name="connsiteX13" fmla="*/ 1484086 w 8904514"/>
              <a:gd name="connsiteY13" fmla="*/ 2557010 h 2557010"/>
              <a:gd name="connsiteX14" fmla="*/ 1484086 w 8904514"/>
              <a:gd name="connsiteY14" fmla="*/ 2557010 h 2557010"/>
              <a:gd name="connsiteX15" fmla="*/ 426177 w 8904514"/>
              <a:gd name="connsiteY15" fmla="*/ 2557010 h 2557010"/>
              <a:gd name="connsiteX16" fmla="*/ 0 w 8904514"/>
              <a:gd name="connsiteY16" fmla="*/ 2130833 h 2557010"/>
              <a:gd name="connsiteX17" fmla="*/ 0 w 8904514"/>
              <a:gd name="connsiteY17" fmla="*/ 1065421 h 2557010"/>
              <a:gd name="connsiteX18" fmla="*/ -467932 w 8904514"/>
              <a:gd name="connsiteY18" fmla="*/ 1056940 h 2557010"/>
              <a:gd name="connsiteX19" fmla="*/ 0 w 8904514"/>
              <a:gd name="connsiteY19" fmla="*/ 426168 h 2557010"/>
              <a:gd name="connsiteX20" fmla="*/ 0 w 8904514"/>
              <a:gd name="connsiteY20" fmla="*/ 426177 h 255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04514" h="2557010" fill="none" extrusionOk="0">
                <a:moveTo>
                  <a:pt x="0" y="426177"/>
                </a:moveTo>
                <a:cubicBezTo>
                  <a:pt x="3031" y="187825"/>
                  <a:pt x="174636" y="20848"/>
                  <a:pt x="426177" y="0"/>
                </a:cubicBezTo>
                <a:cubicBezTo>
                  <a:pt x="689214" y="60645"/>
                  <a:pt x="1374467" y="7792"/>
                  <a:pt x="1484086" y="0"/>
                </a:cubicBezTo>
                <a:lnTo>
                  <a:pt x="1484086" y="0"/>
                </a:lnTo>
                <a:cubicBezTo>
                  <a:pt x="2171592" y="-121951"/>
                  <a:pt x="2680087" y="-165046"/>
                  <a:pt x="3710214" y="0"/>
                </a:cubicBezTo>
                <a:cubicBezTo>
                  <a:pt x="4327449" y="-87158"/>
                  <a:pt x="6723525" y="99198"/>
                  <a:pt x="8478337" y="0"/>
                </a:cubicBezTo>
                <a:cubicBezTo>
                  <a:pt x="8692750" y="33738"/>
                  <a:pt x="8928148" y="150409"/>
                  <a:pt x="8904514" y="426177"/>
                </a:cubicBezTo>
                <a:lnTo>
                  <a:pt x="8904514" y="426168"/>
                </a:lnTo>
                <a:lnTo>
                  <a:pt x="8904514" y="426168"/>
                </a:lnTo>
                <a:cubicBezTo>
                  <a:pt x="8930152" y="706466"/>
                  <a:pt x="8886998" y="750820"/>
                  <a:pt x="8904514" y="1065421"/>
                </a:cubicBezTo>
                <a:cubicBezTo>
                  <a:pt x="8977675" y="1443703"/>
                  <a:pt x="8816595" y="1706660"/>
                  <a:pt x="8904514" y="2130833"/>
                </a:cubicBezTo>
                <a:cubicBezTo>
                  <a:pt x="8877319" y="2339876"/>
                  <a:pt x="8711986" y="2552622"/>
                  <a:pt x="8478337" y="2557010"/>
                </a:cubicBezTo>
                <a:cubicBezTo>
                  <a:pt x="7371235" y="2450735"/>
                  <a:pt x="4403402" y="2472350"/>
                  <a:pt x="3710214" y="2557010"/>
                </a:cubicBezTo>
                <a:cubicBezTo>
                  <a:pt x="3307390" y="2399969"/>
                  <a:pt x="2145562" y="2412317"/>
                  <a:pt x="1484086" y="2557010"/>
                </a:cubicBezTo>
                <a:lnTo>
                  <a:pt x="1484086" y="2557010"/>
                </a:lnTo>
                <a:cubicBezTo>
                  <a:pt x="1169068" y="2590581"/>
                  <a:pt x="941770" y="2616678"/>
                  <a:pt x="426177" y="2557010"/>
                </a:cubicBezTo>
                <a:cubicBezTo>
                  <a:pt x="206864" y="2530582"/>
                  <a:pt x="20893" y="2395090"/>
                  <a:pt x="0" y="2130833"/>
                </a:cubicBezTo>
                <a:cubicBezTo>
                  <a:pt x="-14004" y="1725069"/>
                  <a:pt x="12460" y="1357919"/>
                  <a:pt x="0" y="1065421"/>
                </a:cubicBezTo>
                <a:cubicBezTo>
                  <a:pt x="-221461" y="1055171"/>
                  <a:pt x="-388954" y="1054908"/>
                  <a:pt x="-467932" y="1056940"/>
                </a:cubicBezTo>
                <a:cubicBezTo>
                  <a:pt x="-288173" y="878875"/>
                  <a:pt x="-249225" y="688884"/>
                  <a:pt x="0" y="426168"/>
                </a:cubicBezTo>
                <a:lnTo>
                  <a:pt x="0" y="426177"/>
                </a:lnTo>
                <a:close/>
              </a:path>
              <a:path w="8904514" h="2557010" stroke="0" extrusionOk="0">
                <a:moveTo>
                  <a:pt x="0" y="426177"/>
                </a:moveTo>
                <a:cubicBezTo>
                  <a:pt x="9819" y="202946"/>
                  <a:pt x="220175" y="-4211"/>
                  <a:pt x="426177" y="0"/>
                </a:cubicBezTo>
                <a:cubicBezTo>
                  <a:pt x="901066" y="-8600"/>
                  <a:pt x="1296539" y="73590"/>
                  <a:pt x="1484086" y="0"/>
                </a:cubicBezTo>
                <a:lnTo>
                  <a:pt x="1484086" y="0"/>
                </a:lnTo>
                <a:cubicBezTo>
                  <a:pt x="1958053" y="153498"/>
                  <a:pt x="2807431" y="105334"/>
                  <a:pt x="3710214" y="0"/>
                </a:cubicBezTo>
                <a:cubicBezTo>
                  <a:pt x="5832799" y="-160759"/>
                  <a:pt x="7935368" y="42188"/>
                  <a:pt x="8478337" y="0"/>
                </a:cubicBezTo>
                <a:cubicBezTo>
                  <a:pt x="8684931" y="-15252"/>
                  <a:pt x="8898373" y="180164"/>
                  <a:pt x="8904514" y="426177"/>
                </a:cubicBezTo>
                <a:lnTo>
                  <a:pt x="8904514" y="426168"/>
                </a:lnTo>
                <a:lnTo>
                  <a:pt x="8904514" y="426168"/>
                </a:lnTo>
                <a:cubicBezTo>
                  <a:pt x="8901888" y="543149"/>
                  <a:pt x="8889376" y="999010"/>
                  <a:pt x="8904514" y="1065421"/>
                </a:cubicBezTo>
                <a:cubicBezTo>
                  <a:pt x="8869850" y="1454238"/>
                  <a:pt x="8866120" y="1985254"/>
                  <a:pt x="8904514" y="2130833"/>
                </a:cubicBezTo>
                <a:cubicBezTo>
                  <a:pt x="8926564" y="2367851"/>
                  <a:pt x="8722644" y="2550283"/>
                  <a:pt x="8478337" y="2557010"/>
                </a:cubicBezTo>
                <a:cubicBezTo>
                  <a:pt x="6777806" y="2528169"/>
                  <a:pt x="5279685" y="2425238"/>
                  <a:pt x="3710214" y="2557010"/>
                </a:cubicBezTo>
                <a:cubicBezTo>
                  <a:pt x="2609076" y="2484567"/>
                  <a:pt x="2555823" y="2656972"/>
                  <a:pt x="1484086" y="2557010"/>
                </a:cubicBezTo>
                <a:lnTo>
                  <a:pt x="1484086" y="2557010"/>
                </a:lnTo>
                <a:cubicBezTo>
                  <a:pt x="1355847" y="2576149"/>
                  <a:pt x="850128" y="2466163"/>
                  <a:pt x="426177" y="2557010"/>
                </a:cubicBezTo>
                <a:cubicBezTo>
                  <a:pt x="182179" y="2540423"/>
                  <a:pt x="14078" y="2409169"/>
                  <a:pt x="0" y="2130833"/>
                </a:cubicBezTo>
                <a:cubicBezTo>
                  <a:pt x="-37619" y="1705153"/>
                  <a:pt x="72461" y="1596113"/>
                  <a:pt x="0" y="1065421"/>
                </a:cubicBezTo>
                <a:cubicBezTo>
                  <a:pt x="-165523" y="1093162"/>
                  <a:pt x="-349265" y="1096200"/>
                  <a:pt x="-467932" y="1056940"/>
                </a:cubicBezTo>
                <a:cubicBezTo>
                  <a:pt x="-218455" y="763048"/>
                  <a:pt x="-107553" y="457822"/>
                  <a:pt x="0" y="426168"/>
                </a:cubicBezTo>
                <a:lnTo>
                  <a:pt x="0" y="426177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-55255"/>
                      <a:gd name="adj2" fmla="val -86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Người mẹ cảm thấy mình như đang trở lại tuổi thơ vì: tiếng cười của con gái va lanh canh vào mưa làm rộn nhịp tim của người mẹ.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93D756-60A8-6B21-8DD0-4B29333A03EB}"/>
              </a:ext>
            </a:extLst>
          </p:cNvPr>
          <p:cNvSpPr/>
          <p:nvPr/>
        </p:nvSpPr>
        <p:spPr>
          <a:xfrm>
            <a:off x="466243" y="211295"/>
            <a:ext cx="8904514" cy="1410677"/>
          </a:xfrm>
          <a:custGeom>
            <a:avLst/>
            <a:gdLst>
              <a:gd name="connsiteX0" fmla="*/ 0 w 8904514"/>
              <a:gd name="connsiteY0" fmla="*/ 235118 h 1410677"/>
              <a:gd name="connsiteX1" fmla="*/ 235118 w 8904514"/>
              <a:gd name="connsiteY1" fmla="*/ 0 h 1410677"/>
              <a:gd name="connsiteX2" fmla="*/ 8669396 w 8904514"/>
              <a:gd name="connsiteY2" fmla="*/ 0 h 1410677"/>
              <a:gd name="connsiteX3" fmla="*/ 8904514 w 8904514"/>
              <a:gd name="connsiteY3" fmla="*/ 235118 h 1410677"/>
              <a:gd name="connsiteX4" fmla="*/ 8904514 w 8904514"/>
              <a:gd name="connsiteY4" fmla="*/ 1175559 h 1410677"/>
              <a:gd name="connsiteX5" fmla="*/ 8669396 w 8904514"/>
              <a:gd name="connsiteY5" fmla="*/ 1410677 h 1410677"/>
              <a:gd name="connsiteX6" fmla="*/ 235118 w 8904514"/>
              <a:gd name="connsiteY6" fmla="*/ 1410677 h 1410677"/>
              <a:gd name="connsiteX7" fmla="*/ 0 w 8904514"/>
              <a:gd name="connsiteY7" fmla="*/ 1175559 h 1410677"/>
              <a:gd name="connsiteX8" fmla="*/ 0 w 8904514"/>
              <a:gd name="connsiteY8" fmla="*/ 235118 h 141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410677" fill="none" extrusionOk="0">
                <a:moveTo>
                  <a:pt x="0" y="235118"/>
                </a:moveTo>
                <a:cubicBezTo>
                  <a:pt x="6879" y="107155"/>
                  <a:pt x="115422" y="-10544"/>
                  <a:pt x="235118" y="0"/>
                </a:cubicBezTo>
                <a:cubicBezTo>
                  <a:pt x="4060037" y="10359"/>
                  <a:pt x="7391617" y="166365"/>
                  <a:pt x="8669396" y="0"/>
                </a:cubicBezTo>
                <a:cubicBezTo>
                  <a:pt x="8779538" y="11424"/>
                  <a:pt x="8923458" y="109428"/>
                  <a:pt x="8904514" y="235118"/>
                </a:cubicBezTo>
                <a:cubicBezTo>
                  <a:pt x="8926002" y="600342"/>
                  <a:pt x="8832892" y="949016"/>
                  <a:pt x="8904514" y="1175559"/>
                </a:cubicBezTo>
                <a:cubicBezTo>
                  <a:pt x="8916457" y="1292443"/>
                  <a:pt x="8805512" y="1406492"/>
                  <a:pt x="8669396" y="1410677"/>
                </a:cubicBezTo>
                <a:cubicBezTo>
                  <a:pt x="7248039" y="1423084"/>
                  <a:pt x="2472691" y="1441413"/>
                  <a:pt x="235118" y="1410677"/>
                </a:cubicBezTo>
                <a:cubicBezTo>
                  <a:pt x="109906" y="1408167"/>
                  <a:pt x="-307" y="1309191"/>
                  <a:pt x="0" y="1175559"/>
                </a:cubicBezTo>
                <a:cubicBezTo>
                  <a:pt x="39476" y="824343"/>
                  <a:pt x="-21346" y="605996"/>
                  <a:pt x="0" y="235118"/>
                </a:cubicBezTo>
                <a:close/>
              </a:path>
              <a:path w="8904514" h="1410677" stroke="0" extrusionOk="0">
                <a:moveTo>
                  <a:pt x="0" y="235118"/>
                </a:moveTo>
                <a:cubicBezTo>
                  <a:pt x="5522" y="103741"/>
                  <a:pt x="82151" y="8369"/>
                  <a:pt x="235118" y="0"/>
                </a:cubicBezTo>
                <a:cubicBezTo>
                  <a:pt x="2318445" y="39558"/>
                  <a:pt x="5703232" y="-110770"/>
                  <a:pt x="8669396" y="0"/>
                </a:cubicBezTo>
                <a:cubicBezTo>
                  <a:pt x="8802334" y="-450"/>
                  <a:pt x="8905058" y="101955"/>
                  <a:pt x="8904514" y="235118"/>
                </a:cubicBezTo>
                <a:cubicBezTo>
                  <a:pt x="8906441" y="430050"/>
                  <a:pt x="8869952" y="800377"/>
                  <a:pt x="8904514" y="1175559"/>
                </a:cubicBezTo>
                <a:cubicBezTo>
                  <a:pt x="8900855" y="1291787"/>
                  <a:pt x="8808457" y="1407712"/>
                  <a:pt x="8669396" y="1410677"/>
                </a:cubicBezTo>
                <a:cubicBezTo>
                  <a:pt x="6363403" y="1465184"/>
                  <a:pt x="2749568" y="1278303"/>
                  <a:pt x="235118" y="1410677"/>
                </a:cubicBezTo>
                <a:cubicBezTo>
                  <a:pt x="97422" y="1405876"/>
                  <a:pt x="8429" y="1305513"/>
                  <a:pt x="0" y="1175559"/>
                </a:cubicBezTo>
                <a:cubicBezTo>
                  <a:pt x="-68307" y="753086"/>
                  <a:pt x="-77957" y="681415"/>
                  <a:pt x="0" y="2351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đang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trở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thơ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971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699" y="-326142"/>
            <a:ext cx="4301700" cy="53046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654D40-694E-6F70-2E02-2ADE3A9D4B69}"/>
              </a:ext>
            </a:extLst>
          </p:cNvPr>
          <p:cNvSpPr/>
          <p:nvPr/>
        </p:nvSpPr>
        <p:spPr>
          <a:xfrm>
            <a:off x="319285" y="2326201"/>
            <a:ext cx="6544157" cy="2160813"/>
          </a:xfrm>
          <a:custGeom>
            <a:avLst/>
            <a:gdLst>
              <a:gd name="connsiteX0" fmla="*/ 0 w 6544157"/>
              <a:gd name="connsiteY0" fmla="*/ 360143 h 2160813"/>
              <a:gd name="connsiteX1" fmla="*/ 360143 w 6544157"/>
              <a:gd name="connsiteY1" fmla="*/ 0 h 2160813"/>
              <a:gd name="connsiteX2" fmla="*/ 6184014 w 6544157"/>
              <a:gd name="connsiteY2" fmla="*/ 0 h 2160813"/>
              <a:gd name="connsiteX3" fmla="*/ 6544157 w 6544157"/>
              <a:gd name="connsiteY3" fmla="*/ 360143 h 2160813"/>
              <a:gd name="connsiteX4" fmla="*/ 6544157 w 6544157"/>
              <a:gd name="connsiteY4" fmla="*/ 1800670 h 2160813"/>
              <a:gd name="connsiteX5" fmla="*/ 6184014 w 6544157"/>
              <a:gd name="connsiteY5" fmla="*/ 2160813 h 2160813"/>
              <a:gd name="connsiteX6" fmla="*/ 360143 w 6544157"/>
              <a:gd name="connsiteY6" fmla="*/ 2160813 h 2160813"/>
              <a:gd name="connsiteX7" fmla="*/ 0 w 6544157"/>
              <a:gd name="connsiteY7" fmla="*/ 1800670 h 2160813"/>
              <a:gd name="connsiteX8" fmla="*/ 0 w 6544157"/>
              <a:gd name="connsiteY8" fmla="*/ 360143 h 216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4157" h="2160813" fill="none" extrusionOk="0">
                <a:moveTo>
                  <a:pt x="0" y="360143"/>
                </a:moveTo>
                <a:cubicBezTo>
                  <a:pt x="38160" y="171718"/>
                  <a:pt x="175000" y="-14283"/>
                  <a:pt x="360143" y="0"/>
                </a:cubicBezTo>
                <a:cubicBezTo>
                  <a:pt x="2753282" y="10359"/>
                  <a:pt x="4723628" y="166365"/>
                  <a:pt x="6184014" y="0"/>
                </a:cubicBezTo>
                <a:cubicBezTo>
                  <a:pt x="6364499" y="10674"/>
                  <a:pt x="6549331" y="162379"/>
                  <a:pt x="6544157" y="360143"/>
                </a:cubicBezTo>
                <a:cubicBezTo>
                  <a:pt x="6661527" y="790042"/>
                  <a:pt x="6671852" y="1192768"/>
                  <a:pt x="6544157" y="1800670"/>
                </a:cubicBezTo>
                <a:cubicBezTo>
                  <a:pt x="6558471" y="1984028"/>
                  <a:pt x="6385253" y="2159251"/>
                  <a:pt x="6184014" y="2160813"/>
                </a:cubicBezTo>
                <a:cubicBezTo>
                  <a:pt x="3927635" y="2173220"/>
                  <a:pt x="3042657" y="2191549"/>
                  <a:pt x="360143" y="2160813"/>
                </a:cubicBezTo>
                <a:cubicBezTo>
                  <a:pt x="177835" y="2151838"/>
                  <a:pt x="-650" y="2007574"/>
                  <a:pt x="0" y="1800670"/>
                </a:cubicBezTo>
                <a:cubicBezTo>
                  <a:pt x="18855" y="1144462"/>
                  <a:pt x="110449" y="986896"/>
                  <a:pt x="0" y="360143"/>
                </a:cubicBezTo>
                <a:close/>
              </a:path>
              <a:path w="6544157" h="2160813" stroke="0" extrusionOk="0">
                <a:moveTo>
                  <a:pt x="0" y="360143"/>
                </a:moveTo>
                <a:cubicBezTo>
                  <a:pt x="16218" y="156761"/>
                  <a:pt x="141789" y="7044"/>
                  <a:pt x="360143" y="0"/>
                </a:cubicBezTo>
                <a:cubicBezTo>
                  <a:pt x="963211" y="39558"/>
                  <a:pt x="3342051" y="-110770"/>
                  <a:pt x="6184014" y="0"/>
                </a:cubicBezTo>
                <a:cubicBezTo>
                  <a:pt x="6396300" y="-1950"/>
                  <a:pt x="6546664" y="145986"/>
                  <a:pt x="6544157" y="360143"/>
                </a:cubicBezTo>
                <a:cubicBezTo>
                  <a:pt x="6668459" y="767516"/>
                  <a:pt x="6625532" y="1125603"/>
                  <a:pt x="6544157" y="1800670"/>
                </a:cubicBezTo>
                <a:cubicBezTo>
                  <a:pt x="6534537" y="1963752"/>
                  <a:pt x="6419143" y="2149147"/>
                  <a:pt x="6184014" y="2160813"/>
                </a:cubicBezTo>
                <a:cubicBezTo>
                  <a:pt x="3463284" y="2215320"/>
                  <a:pt x="1775818" y="2028439"/>
                  <a:pt x="360143" y="2160813"/>
                </a:cubicBezTo>
                <a:cubicBezTo>
                  <a:pt x="150326" y="2154132"/>
                  <a:pt x="31499" y="1999953"/>
                  <a:pt x="0" y="1800670"/>
                </a:cubicBezTo>
                <a:cubicBezTo>
                  <a:pt x="79288" y="1356693"/>
                  <a:pt x="-106488" y="930883"/>
                  <a:pt x="0" y="36014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5.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văn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FA3DD-AFF7-1B42-298B-B0B6AC049452}"/>
              </a:ext>
            </a:extLst>
          </p:cNvPr>
          <p:cNvSpPr txBox="1"/>
          <p:nvPr/>
        </p:nvSpPr>
        <p:spPr>
          <a:xfrm>
            <a:off x="734785" y="899833"/>
            <a:ext cx="612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nhóm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đôi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88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3.33333E-6 L 1.45833E-6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897F09EB-CB64-E7C3-FB97-805D7E1C0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28" y="2394928"/>
            <a:ext cx="2429116" cy="339854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867828D-B3F2-05D8-7464-10511BA206D2}"/>
              </a:ext>
            </a:extLst>
          </p:cNvPr>
          <p:cNvSpPr/>
          <p:nvPr/>
        </p:nvSpPr>
        <p:spPr>
          <a:xfrm>
            <a:off x="2917372" y="2646361"/>
            <a:ext cx="8904514" cy="3398541"/>
          </a:xfrm>
          <a:custGeom>
            <a:avLst/>
            <a:gdLst>
              <a:gd name="connsiteX0" fmla="*/ 0 w 8904514"/>
              <a:gd name="connsiteY0" fmla="*/ 566435 h 3398541"/>
              <a:gd name="connsiteX1" fmla="*/ 566435 w 8904514"/>
              <a:gd name="connsiteY1" fmla="*/ 0 h 3398541"/>
              <a:gd name="connsiteX2" fmla="*/ 1484086 w 8904514"/>
              <a:gd name="connsiteY2" fmla="*/ 0 h 3398541"/>
              <a:gd name="connsiteX3" fmla="*/ 1484086 w 8904514"/>
              <a:gd name="connsiteY3" fmla="*/ 0 h 3398541"/>
              <a:gd name="connsiteX4" fmla="*/ 3710214 w 8904514"/>
              <a:gd name="connsiteY4" fmla="*/ 0 h 3398541"/>
              <a:gd name="connsiteX5" fmla="*/ 8338079 w 8904514"/>
              <a:gd name="connsiteY5" fmla="*/ 0 h 3398541"/>
              <a:gd name="connsiteX6" fmla="*/ 8904514 w 8904514"/>
              <a:gd name="connsiteY6" fmla="*/ 566435 h 3398541"/>
              <a:gd name="connsiteX7" fmla="*/ 8904514 w 8904514"/>
              <a:gd name="connsiteY7" fmla="*/ 566424 h 3398541"/>
              <a:gd name="connsiteX8" fmla="*/ 8904514 w 8904514"/>
              <a:gd name="connsiteY8" fmla="*/ 566424 h 3398541"/>
              <a:gd name="connsiteX9" fmla="*/ 8904514 w 8904514"/>
              <a:gd name="connsiteY9" fmla="*/ 1416059 h 3398541"/>
              <a:gd name="connsiteX10" fmla="*/ 8904514 w 8904514"/>
              <a:gd name="connsiteY10" fmla="*/ 2832106 h 3398541"/>
              <a:gd name="connsiteX11" fmla="*/ 8338079 w 8904514"/>
              <a:gd name="connsiteY11" fmla="*/ 3398541 h 3398541"/>
              <a:gd name="connsiteX12" fmla="*/ 3710214 w 8904514"/>
              <a:gd name="connsiteY12" fmla="*/ 3398541 h 3398541"/>
              <a:gd name="connsiteX13" fmla="*/ 1484086 w 8904514"/>
              <a:gd name="connsiteY13" fmla="*/ 3398541 h 3398541"/>
              <a:gd name="connsiteX14" fmla="*/ 1484086 w 8904514"/>
              <a:gd name="connsiteY14" fmla="*/ 3398541 h 3398541"/>
              <a:gd name="connsiteX15" fmla="*/ 566435 w 8904514"/>
              <a:gd name="connsiteY15" fmla="*/ 3398541 h 3398541"/>
              <a:gd name="connsiteX16" fmla="*/ 0 w 8904514"/>
              <a:gd name="connsiteY16" fmla="*/ 2832106 h 3398541"/>
              <a:gd name="connsiteX17" fmla="*/ 0 w 8904514"/>
              <a:gd name="connsiteY17" fmla="*/ 1416059 h 3398541"/>
              <a:gd name="connsiteX18" fmla="*/ -467932 w 8904514"/>
              <a:gd name="connsiteY18" fmla="*/ 1404787 h 3398541"/>
              <a:gd name="connsiteX19" fmla="*/ 0 w 8904514"/>
              <a:gd name="connsiteY19" fmla="*/ 566424 h 3398541"/>
              <a:gd name="connsiteX20" fmla="*/ 0 w 8904514"/>
              <a:gd name="connsiteY20" fmla="*/ 566435 h 339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04514" h="3398541" fill="none" extrusionOk="0">
                <a:moveTo>
                  <a:pt x="0" y="566435"/>
                </a:moveTo>
                <a:cubicBezTo>
                  <a:pt x="-5575" y="226232"/>
                  <a:pt x="303014" y="13290"/>
                  <a:pt x="566435" y="0"/>
                </a:cubicBezTo>
                <a:cubicBezTo>
                  <a:pt x="911408" y="73385"/>
                  <a:pt x="1238009" y="-18883"/>
                  <a:pt x="1484086" y="0"/>
                </a:cubicBezTo>
                <a:lnTo>
                  <a:pt x="1484086" y="0"/>
                </a:lnTo>
                <a:cubicBezTo>
                  <a:pt x="2072137" y="-154298"/>
                  <a:pt x="2633606" y="31838"/>
                  <a:pt x="3710214" y="0"/>
                </a:cubicBezTo>
                <a:cubicBezTo>
                  <a:pt x="4500555" y="55741"/>
                  <a:pt x="7711210" y="84404"/>
                  <a:pt x="8338079" y="0"/>
                </a:cubicBezTo>
                <a:cubicBezTo>
                  <a:pt x="8625846" y="-33846"/>
                  <a:pt x="8915760" y="244588"/>
                  <a:pt x="8904514" y="566435"/>
                </a:cubicBezTo>
                <a:cubicBezTo>
                  <a:pt x="8904513" y="566430"/>
                  <a:pt x="8904514" y="566425"/>
                  <a:pt x="8904514" y="566424"/>
                </a:cubicBezTo>
                <a:lnTo>
                  <a:pt x="8904514" y="566424"/>
                </a:lnTo>
                <a:cubicBezTo>
                  <a:pt x="8852764" y="735217"/>
                  <a:pt x="8838771" y="1084348"/>
                  <a:pt x="8904514" y="1416059"/>
                </a:cubicBezTo>
                <a:cubicBezTo>
                  <a:pt x="8796983" y="1629779"/>
                  <a:pt x="8920399" y="2669201"/>
                  <a:pt x="8904514" y="2832106"/>
                </a:cubicBezTo>
                <a:cubicBezTo>
                  <a:pt x="8894702" y="3117036"/>
                  <a:pt x="8661306" y="3433625"/>
                  <a:pt x="8338079" y="3398541"/>
                </a:cubicBezTo>
                <a:cubicBezTo>
                  <a:pt x="6604024" y="3285237"/>
                  <a:pt x="4871505" y="3375770"/>
                  <a:pt x="3710214" y="3398541"/>
                </a:cubicBezTo>
                <a:cubicBezTo>
                  <a:pt x="2772976" y="3326003"/>
                  <a:pt x="1924197" y="3289585"/>
                  <a:pt x="1484086" y="3398541"/>
                </a:cubicBezTo>
                <a:lnTo>
                  <a:pt x="1484086" y="3398541"/>
                </a:lnTo>
                <a:cubicBezTo>
                  <a:pt x="1074245" y="3455144"/>
                  <a:pt x="904124" y="3443533"/>
                  <a:pt x="566435" y="3398541"/>
                </a:cubicBezTo>
                <a:cubicBezTo>
                  <a:pt x="204004" y="3374214"/>
                  <a:pt x="-48382" y="3165934"/>
                  <a:pt x="0" y="2832106"/>
                </a:cubicBezTo>
                <a:cubicBezTo>
                  <a:pt x="88347" y="2140993"/>
                  <a:pt x="114648" y="1897050"/>
                  <a:pt x="0" y="1416059"/>
                </a:cubicBezTo>
                <a:cubicBezTo>
                  <a:pt x="-183518" y="1427415"/>
                  <a:pt x="-259019" y="1403748"/>
                  <a:pt x="-467932" y="1404787"/>
                </a:cubicBezTo>
                <a:cubicBezTo>
                  <a:pt x="-257023" y="1158057"/>
                  <a:pt x="-162776" y="1007471"/>
                  <a:pt x="0" y="566424"/>
                </a:cubicBezTo>
                <a:cubicBezTo>
                  <a:pt x="0" y="566426"/>
                  <a:pt x="0" y="566433"/>
                  <a:pt x="0" y="566435"/>
                </a:cubicBezTo>
                <a:close/>
              </a:path>
              <a:path w="8904514" h="3398541" stroke="0" extrusionOk="0">
                <a:moveTo>
                  <a:pt x="0" y="566435"/>
                </a:moveTo>
                <a:cubicBezTo>
                  <a:pt x="20106" y="278463"/>
                  <a:pt x="293491" y="-5719"/>
                  <a:pt x="566435" y="0"/>
                </a:cubicBezTo>
                <a:cubicBezTo>
                  <a:pt x="843240" y="-48764"/>
                  <a:pt x="1200474" y="23309"/>
                  <a:pt x="1484086" y="0"/>
                </a:cubicBezTo>
                <a:lnTo>
                  <a:pt x="1484086" y="0"/>
                </a:lnTo>
                <a:cubicBezTo>
                  <a:pt x="1958053" y="153498"/>
                  <a:pt x="2807431" y="105334"/>
                  <a:pt x="3710214" y="0"/>
                </a:cubicBezTo>
                <a:cubicBezTo>
                  <a:pt x="4312780" y="-160759"/>
                  <a:pt x="6074075" y="42188"/>
                  <a:pt x="8338079" y="0"/>
                </a:cubicBezTo>
                <a:cubicBezTo>
                  <a:pt x="8636215" y="-7790"/>
                  <a:pt x="8876223" y="204578"/>
                  <a:pt x="8904514" y="566435"/>
                </a:cubicBezTo>
                <a:cubicBezTo>
                  <a:pt x="8904514" y="566430"/>
                  <a:pt x="8904515" y="566424"/>
                  <a:pt x="8904514" y="566424"/>
                </a:cubicBezTo>
                <a:lnTo>
                  <a:pt x="8904514" y="566424"/>
                </a:lnTo>
                <a:cubicBezTo>
                  <a:pt x="8877057" y="801170"/>
                  <a:pt x="8881780" y="1307834"/>
                  <a:pt x="8904514" y="1416059"/>
                </a:cubicBezTo>
                <a:cubicBezTo>
                  <a:pt x="8943028" y="1687506"/>
                  <a:pt x="8869794" y="2573666"/>
                  <a:pt x="8904514" y="2832106"/>
                </a:cubicBezTo>
                <a:cubicBezTo>
                  <a:pt x="8942893" y="3160978"/>
                  <a:pt x="8676537" y="3430459"/>
                  <a:pt x="8338079" y="3398541"/>
                </a:cubicBezTo>
                <a:cubicBezTo>
                  <a:pt x="7705302" y="3326098"/>
                  <a:pt x="5769954" y="3498503"/>
                  <a:pt x="3710214" y="3398541"/>
                </a:cubicBezTo>
                <a:cubicBezTo>
                  <a:pt x="2912516" y="3451236"/>
                  <a:pt x="1821887" y="3300685"/>
                  <a:pt x="1484086" y="3398541"/>
                </a:cubicBezTo>
                <a:lnTo>
                  <a:pt x="1484086" y="3398541"/>
                </a:lnTo>
                <a:cubicBezTo>
                  <a:pt x="1212401" y="3460586"/>
                  <a:pt x="888967" y="3318699"/>
                  <a:pt x="566435" y="3398541"/>
                </a:cubicBezTo>
                <a:cubicBezTo>
                  <a:pt x="222621" y="3429675"/>
                  <a:pt x="5411" y="3092991"/>
                  <a:pt x="0" y="2832106"/>
                </a:cubicBezTo>
                <a:cubicBezTo>
                  <a:pt x="49174" y="2359897"/>
                  <a:pt x="118923" y="2077131"/>
                  <a:pt x="0" y="1416059"/>
                </a:cubicBezTo>
                <a:cubicBezTo>
                  <a:pt x="-194499" y="1388861"/>
                  <a:pt x="-417054" y="1372327"/>
                  <a:pt x="-467932" y="1404787"/>
                </a:cubicBezTo>
                <a:cubicBezTo>
                  <a:pt x="-446561" y="1250935"/>
                  <a:pt x="-8369" y="700835"/>
                  <a:pt x="0" y="566424"/>
                </a:cubicBezTo>
                <a:cubicBezTo>
                  <a:pt x="1" y="566426"/>
                  <a:pt x="1" y="566434"/>
                  <a:pt x="0" y="56643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-55255"/>
                      <a:gd name="adj2" fmla="val -866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c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ảm nhận được sự hồn nhiên, trong sáng và vô tư của bạn nhỏ khi được nghịch những chiếc thuyền giấy dưới mưa.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cũng cảm nhận được tình yêu thương của mẹ dành cho con và khi ngắm con vui chơi mẹ mong muốn trí tưởng tượng của con mãi bay xa.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22043A-907B-74F0-1159-3DFEADDC28A1}"/>
              </a:ext>
            </a:extLst>
          </p:cNvPr>
          <p:cNvSpPr/>
          <p:nvPr/>
        </p:nvSpPr>
        <p:spPr>
          <a:xfrm>
            <a:off x="373713" y="397471"/>
            <a:ext cx="8904514" cy="1583729"/>
          </a:xfrm>
          <a:custGeom>
            <a:avLst/>
            <a:gdLst>
              <a:gd name="connsiteX0" fmla="*/ 0 w 8904514"/>
              <a:gd name="connsiteY0" fmla="*/ 263960 h 1583729"/>
              <a:gd name="connsiteX1" fmla="*/ 263960 w 8904514"/>
              <a:gd name="connsiteY1" fmla="*/ 0 h 1583729"/>
              <a:gd name="connsiteX2" fmla="*/ 8640554 w 8904514"/>
              <a:gd name="connsiteY2" fmla="*/ 0 h 1583729"/>
              <a:gd name="connsiteX3" fmla="*/ 8904514 w 8904514"/>
              <a:gd name="connsiteY3" fmla="*/ 263960 h 1583729"/>
              <a:gd name="connsiteX4" fmla="*/ 8904514 w 8904514"/>
              <a:gd name="connsiteY4" fmla="*/ 1319769 h 1583729"/>
              <a:gd name="connsiteX5" fmla="*/ 8640554 w 8904514"/>
              <a:gd name="connsiteY5" fmla="*/ 1583729 h 1583729"/>
              <a:gd name="connsiteX6" fmla="*/ 263960 w 8904514"/>
              <a:gd name="connsiteY6" fmla="*/ 1583729 h 1583729"/>
              <a:gd name="connsiteX7" fmla="*/ 0 w 8904514"/>
              <a:gd name="connsiteY7" fmla="*/ 1319769 h 1583729"/>
              <a:gd name="connsiteX8" fmla="*/ 0 w 8904514"/>
              <a:gd name="connsiteY8" fmla="*/ 263960 h 158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4" h="1583729" fill="none" extrusionOk="0">
                <a:moveTo>
                  <a:pt x="0" y="263960"/>
                </a:moveTo>
                <a:cubicBezTo>
                  <a:pt x="11928" y="121454"/>
                  <a:pt x="128339" y="-10548"/>
                  <a:pt x="263960" y="0"/>
                </a:cubicBezTo>
                <a:cubicBezTo>
                  <a:pt x="2012901" y="10359"/>
                  <a:pt x="4490758" y="166365"/>
                  <a:pt x="8640554" y="0"/>
                </a:cubicBezTo>
                <a:cubicBezTo>
                  <a:pt x="8778366" y="4619"/>
                  <a:pt x="8929729" y="123719"/>
                  <a:pt x="8904514" y="263960"/>
                </a:cubicBezTo>
                <a:cubicBezTo>
                  <a:pt x="8951832" y="788747"/>
                  <a:pt x="8965234" y="1100827"/>
                  <a:pt x="8904514" y="1319769"/>
                </a:cubicBezTo>
                <a:cubicBezTo>
                  <a:pt x="8918383" y="1450491"/>
                  <a:pt x="8793625" y="1578859"/>
                  <a:pt x="8640554" y="1583729"/>
                </a:cubicBezTo>
                <a:cubicBezTo>
                  <a:pt x="4991792" y="1596136"/>
                  <a:pt x="3507796" y="1614465"/>
                  <a:pt x="263960" y="1583729"/>
                </a:cubicBezTo>
                <a:cubicBezTo>
                  <a:pt x="127935" y="1578452"/>
                  <a:pt x="-1653" y="1485915"/>
                  <a:pt x="0" y="1319769"/>
                </a:cubicBezTo>
                <a:cubicBezTo>
                  <a:pt x="69646" y="872277"/>
                  <a:pt x="11941" y="758906"/>
                  <a:pt x="0" y="263960"/>
                </a:cubicBezTo>
                <a:close/>
              </a:path>
              <a:path w="8904514" h="1583729" stroke="0" extrusionOk="0">
                <a:moveTo>
                  <a:pt x="0" y="263960"/>
                </a:moveTo>
                <a:cubicBezTo>
                  <a:pt x="22256" y="112030"/>
                  <a:pt x="97327" y="7550"/>
                  <a:pt x="263960" y="0"/>
                </a:cubicBezTo>
                <a:cubicBezTo>
                  <a:pt x="4093353" y="39558"/>
                  <a:pt x="5640426" y="-110770"/>
                  <a:pt x="8640554" y="0"/>
                </a:cubicBezTo>
                <a:cubicBezTo>
                  <a:pt x="8801199" y="-2165"/>
                  <a:pt x="8905645" y="111294"/>
                  <a:pt x="8904514" y="263960"/>
                </a:cubicBezTo>
                <a:cubicBezTo>
                  <a:pt x="8831808" y="434113"/>
                  <a:pt x="8886331" y="803638"/>
                  <a:pt x="8904514" y="1319769"/>
                </a:cubicBezTo>
                <a:cubicBezTo>
                  <a:pt x="8899239" y="1445908"/>
                  <a:pt x="8803474" y="1578210"/>
                  <a:pt x="8640554" y="1583729"/>
                </a:cubicBezTo>
                <a:cubicBezTo>
                  <a:pt x="7162805" y="1638236"/>
                  <a:pt x="3848927" y="1451355"/>
                  <a:pt x="263960" y="1583729"/>
                </a:cubicBezTo>
                <a:cubicBezTo>
                  <a:pt x="104762" y="1575517"/>
                  <a:pt x="21429" y="1465810"/>
                  <a:pt x="0" y="1319769"/>
                </a:cubicBezTo>
                <a:cubicBezTo>
                  <a:pt x="-12925" y="808247"/>
                  <a:pt x="87841" y="641975"/>
                  <a:pt x="0" y="26396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5.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văn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38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1CC1C75-EA84-CBA9-AC9E-3802521B8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1699" y="-326142"/>
            <a:ext cx="4301700" cy="53046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654D40-694E-6F70-2E02-2ADE3A9D4B69}"/>
              </a:ext>
            </a:extLst>
          </p:cNvPr>
          <p:cNvSpPr/>
          <p:nvPr/>
        </p:nvSpPr>
        <p:spPr>
          <a:xfrm>
            <a:off x="1117542" y="165388"/>
            <a:ext cx="6544157" cy="2160813"/>
          </a:xfrm>
          <a:custGeom>
            <a:avLst/>
            <a:gdLst>
              <a:gd name="connsiteX0" fmla="*/ 0 w 6544157"/>
              <a:gd name="connsiteY0" fmla="*/ 360143 h 2160813"/>
              <a:gd name="connsiteX1" fmla="*/ 360143 w 6544157"/>
              <a:gd name="connsiteY1" fmla="*/ 0 h 2160813"/>
              <a:gd name="connsiteX2" fmla="*/ 6184014 w 6544157"/>
              <a:gd name="connsiteY2" fmla="*/ 0 h 2160813"/>
              <a:gd name="connsiteX3" fmla="*/ 6544157 w 6544157"/>
              <a:gd name="connsiteY3" fmla="*/ 360143 h 2160813"/>
              <a:gd name="connsiteX4" fmla="*/ 6544157 w 6544157"/>
              <a:gd name="connsiteY4" fmla="*/ 1800670 h 2160813"/>
              <a:gd name="connsiteX5" fmla="*/ 6184014 w 6544157"/>
              <a:gd name="connsiteY5" fmla="*/ 2160813 h 2160813"/>
              <a:gd name="connsiteX6" fmla="*/ 360143 w 6544157"/>
              <a:gd name="connsiteY6" fmla="*/ 2160813 h 2160813"/>
              <a:gd name="connsiteX7" fmla="*/ 0 w 6544157"/>
              <a:gd name="connsiteY7" fmla="*/ 1800670 h 2160813"/>
              <a:gd name="connsiteX8" fmla="*/ 0 w 6544157"/>
              <a:gd name="connsiteY8" fmla="*/ 360143 h 216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4157" h="2160813" fill="none" extrusionOk="0">
                <a:moveTo>
                  <a:pt x="0" y="360143"/>
                </a:moveTo>
                <a:cubicBezTo>
                  <a:pt x="38160" y="171718"/>
                  <a:pt x="175000" y="-14283"/>
                  <a:pt x="360143" y="0"/>
                </a:cubicBezTo>
                <a:cubicBezTo>
                  <a:pt x="2753282" y="10359"/>
                  <a:pt x="4723628" y="166365"/>
                  <a:pt x="6184014" y="0"/>
                </a:cubicBezTo>
                <a:cubicBezTo>
                  <a:pt x="6364499" y="10674"/>
                  <a:pt x="6549331" y="162379"/>
                  <a:pt x="6544157" y="360143"/>
                </a:cubicBezTo>
                <a:cubicBezTo>
                  <a:pt x="6661527" y="790042"/>
                  <a:pt x="6671852" y="1192768"/>
                  <a:pt x="6544157" y="1800670"/>
                </a:cubicBezTo>
                <a:cubicBezTo>
                  <a:pt x="6558471" y="1984028"/>
                  <a:pt x="6385253" y="2159251"/>
                  <a:pt x="6184014" y="2160813"/>
                </a:cubicBezTo>
                <a:cubicBezTo>
                  <a:pt x="3927635" y="2173220"/>
                  <a:pt x="3042657" y="2191549"/>
                  <a:pt x="360143" y="2160813"/>
                </a:cubicBezTo>
                <a:cubicBezTo>
                  <a:pt x="177835" y="2151838"/>
                  <a:pt x="-650" y="2007574"/>
                  <a:pt x="0" y="1800670"/>
                </a:cubicBezTo>
                <a:cubicBezTo>
                  <a:pt x="18855" y="1144462"/>
                  <a:pt x="110449" y="986896"/>
                  <a:pt x="0" y="360143"/>
                </a:cubicBezTo>
                <a:close/>
              </a:path>
              <a:path w="6544157" h="2160813" stroke="0" extrusionOk="0">
                <a:moveTo>
                  <a:pt x="0" y="360143"/>
                </a:moveTo>
                <a:cubicBezTo>
                  <a:pt x="16218" y="156761"/>
                  <a:pt x="141789" y="7044"/>
                  <a:pt x="360143" y="0"/>
                </a:cubicBezTo>
                <a:cubicBezTo>
                  <a:pt x="963211" y="39558"/>
                  <a:pt x="3342051" y="-110770"/>
                  <a:pt x="6184014" y="0"/>
                </a:cubicBezTo>
                <a:cubicBezTo>
                  <a:pt x="6396300" y="-1950"/>
                  <a:pt x="6546664" y="145986"/>
                  <a:pt x="6544157" y="360143"/>
                </a:cubicBezTo>
                <a:cubicBezTo>
                  <a:pt x="6668459" y="767516"/>
                  <a:pt x="6625532" y="1125603"/>
                  <a:pt x="6544157" y="1800670"/>
                </a:cubicBezTo>
                <a:cubicBezTo>
                  <a:pt x="6534537" y="1963752"/>
                  <a:pt x="6419143" y="2149147"/>
                  <a:pt x="6184014" y="2160813"/>
                </a:cubicBezTo>
                <a:cubicBezTo>
                  <a:pt x="3463284" y="2215320"/>
                  <a:pt x="1775818" y="2028439"/>
                  <a:pt x="360143" y="2160813"/>
                </a:cubicBezTo>
                <a:cubicBezTo>
                  <a:pt x="150326" y="2154132"/>
                  <a:pt x="31499" y="1999953"/>
                  <a:pt x="0" y="1800670"/>
                </a:cubicBezTo>
                <a:cubicBezTo>
                  <a:pt x="79288" y="1356693"/>
                  <a:pt x="-106488" y="930883"/>
                  <a:pt x="0" y="36014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nội</a:t>
            </a:r>
            <a:r>
              <a:rPr lang="en-US" sz="3600" b="1" dirty="0">
                <a:solidFill>
                  <a:srgbClr val="FF0000"/>
                </a:solidFill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</a:rPr>
              <a:t>Thuyền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giấy</a:t>
            </a:r>
            <a:r>
              <a:rPr lang="en-US" sz="3600" b="1" dirty="0">
                <a:solidFill>
                  <a:srgbClr val="FF0000"/>
                </a:solidFill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DA38516-E0A7-1CBB-4A45-E181A2BF3F7A}"/>
              </a:ext>
            </a:extLst>
          </p:cNvPr>
          <p:cNvSpPr/>
          <p:nvPr/>
        </p:nvSpPr>
        <p:spPr>
          <a:xfrm>
            <a:off x="396407" y="3155323"/>
            <a:ext cx="7060308" cy="2752953"/>
          </a:xfrm>
          <a:custGeom>
            <a:avLst/>
            <a:gdLst>
              <a:gd name="connsiteX0" fmla="*/ 0 w 7060308"/>
              <a:gd name="connsiteY0" fmla="*/ 458835 h 2752953"/>
              <a:gd name="connsiteX1" fmla="*/ 458835 w 7060308"/>
              <a:gd name="connsiteY1" fmla="*/ 0 h 2752953"/>
              <a:gd name="connsiteX2" fmla="*/ 4118513 w 7060308"/>
              <a:gd name="connsiteY2" fmla="*/ 0 h 2752953"/>
              <a:gd name="connsiteX3" fmla="*/ 4118513 w 7060308"/>
              <a:gd name="connsiteY3" fmla="*/ 0 h 2752953"/>
              <a:gd name="connsiteX4" fmla="*/ 5883590 w 7060308"/>
              <a:gd name="connsiteY4" fmla="*/ 0 h 2752953"/>
              <a:gd name="connsiteX5" fmla="*/ 6601473 w 7060308"/>
              <a:gd name="connsiteY5" fmla="*/ 0 h 2752953"/>
              <a:gd name="connsiteX6" fmla="*/ 7060308 w 7060308"/>
              <a:gd name="connsiteY6" fmla="*/ 458835 h 2752953"/>
              <a:gd name="connsiteX7" fmla="*/ 7060308 w 7060308"/>
              <a:gd name="connsiteY7" fmla="*/ 458826 h 2752953"/>
              <a:gd name="connsiteX8" fmla="*/ 7488445 w 7060308"/>
              <a:gd name="connsiteY8" fmla="*/ 103786 h 2752953"/>
              <a:gd name="connsiteX9" fmla="*/ 7060308 w 7060308"/>
              <a:gd name="connsiteY9" fmla="*/ 1147064 h 2752953"/>
              <a:gd name="connsiteX10" fmla="*/ 7060308 w 7060308"/>
              <a:gd name="connsiteY10" fmla="*/ 2294118 h 2752953"/>
              <a:gd name="connsiteX11" fmla="*/ 6601473 w 7060308"/>
              <a:gd name="connsiteY11" fmla="*/ 2752953 h 2752953"/>
              <a:gd name="connsiteX12" fmla="*/ 5883590 w 7060308"/>
              <a:gd name="connsiteY12" fmla="*/ 2752953 h 2752953"/>
              <a:gd name="connsiteX13" fmla="*/ 4118513 w 7060308"/>
              <a:gd name="connsiteY13" fmla="*/ 2752953 h 2752953"/>
              <a:gd name="connsiteX14" fmla="*/ 4118513 w 7060308"/>
              <a:gd name="connsiteY14" fmla="*/ 2752953 h 2752953"/>
              <a:gd name="connsiteX15" fmla="*/ 458835 w 7060308"/>
              <a:gd name="connsiteY15" fmla="*/ 2752953 h 2752953"/>
              <a:gd name="connsiteX16" fmla="*/ 0 w 7060308"/>
              <a:gd name="connsiteY16" fmla="*/ 2294118 h 2752953"/>
              <a:gd name="connsiteX17" fmla="*/ 0 w 7060308"/>
              <a:gd name="connsiteY17" fmla="*/ 1147064 h 2752953"/>
              <a:gd name="connsiteX18" fmla="*/ 0 w 7060308"/>
              <a:gd name="connsiteY18" fmla="*/ 458826 h 2752953"/>
              <a:gd name="connsiteX19" fmla="*/ 0 w 7060308"/>
              <a:gd name="connsiteY19" fmla="*/ 458826 h 2752953"/>
              <a:gd name="connsiteX20" fmla="*/ 0 w 7060308"/>
              <a:gd name="connsiteY20" fmla="*/ 458835 h 275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60308" h="2752953" fill="none" extrusionOk="0">
                <a:moveTo>
                  <a:pt x="0" y="458835"/>
                </a:moveTo>
                <a:cubicBezTo>
                  <a:pt x="14493" y="191172"/>
                  <a:pt x="186343" y="24606"/>
                  <a:pt x="458835" y="0"/>
                </a:cubicBezTo>
                <a:cubicBezTo>
                  <a:pt x="1637080" y="-138790"/>
                  <a:pt x="2353915" y="55134"/>
                  <a:pt x="4118513" y="0"/>
                </a:cubicBezTo>
                <a:lnTo>
                  <a:pt x="4118513" y="0"/>
                </a:lnTo>
                <a:cubicBezTo>
                  <a:pt x="4780664" y="37305"/>
                  <a:pt x="5505825" y="-151272"/>
                  <a:pt x="5883590" y="0"/>
                </a:cubicBezTo>
                <a:cubicBezTo>
                  <a:pt x="6191856" y="46069"/>
                  <a:pt x="6403910" y="-62666"/>
                  <a:pt x="6601473" y="0"/>
                </a:cubicBezTo>
                <a:cubicBezTo>
                  <a:pt x="6846970" y="12735"/>
                  <a:pt x="7081394" y="169386"/>
                  <a:pt x="7060308" y="458835"/>
                </a:cubicBezTo>
                <a:lnTo>
                  <a:pt x="7060308" y="458826"/>
                </a:lnTo>
                <a:cubicBezTo>
                  <a:pt x="7126155" y="344355"/>
                  <a:pt x="7259955" y="237795"/>
                  <a:pt x="7488445" y="103786"/>
                </a:cubicBezTo>
                <a:cubicBezTo>
                  <a:pt x="7307833" y="490202"/>
                  <a:pt x="7178254" y="738219"/>
                  <a:pt x="7060308" y="1147064"/>
                </a:cubicBezTo>
                <a:cubicBezTo>
                  <a:pt x="6998586" y="1438378"/>
                  <a:pt x="7053526" y="2016331"/>
                  <a:pt x="7060308" y="2294118"/>
                </a:cubicBezTo>
                <a:cubicBezTo>
                  <a:pt x="7103728" y="2548128"/>
                  <a:pt x="6826296" y="2721210"/>
                  <a:pt x="6601473" y="2752953"/>
                </a:cubicBezTo>
                <a:cubicBezTo>
                  <a:pt x="6341718" y="2692993"/>
                  <a:pt x="6187471" y="2805856"/>
                  <a:pt x="5883590" y="2752953"/>
                </a:cubicBezTo>
                <a:cubicBezTo>
                  <a:pt x="5218536" y="2697808"/>
                  <a:pt x="4685522" y="2849384"/>
                  <a:pt x="4118513" y="2752953"/>
                </a:cubicBezTo>
                <a:lnTo>
                  <a:pt x="4118513" y="2752953"/>
                </a:lnTo>
                <a:cubicBezTo>
                  <a:pt x="2616395" y="2639649"/>
                  <a:pt x="1749375" y="2730182"/>
                  <a:pt x="458835" y="2752953"/>
                </a:cubicBezTo>
                <a:cubicBezTo>
                  <a:pt x="211186" y="2749399"/>
                  <a:pt x="-1699" y="2551267"/>
                  <a:pt x="0" y="2294118"/>
                </a:cubicBezTo>
                <a:cubicBezTo>
                  <a:pt x="-19185" y="1927999"/>
                  <a:pt x="52651" y="1494679"/>
                  <a:pt x="0" y="1147064"/>
                </a:cubicBezTo>
                <a:cubicBezTo>
                  <a:pt x="26606" y="1068197"/>
                  <a:pt x="14283" y="615232"/>
                  <a:pt x="0" y="458826"/>
                </a:cubicBezTo>
                <a:lnTo>
                  <a:pt x="0" y="458826"/>
                </a:lnTo>
                <a:lnTo>
                  <a:pt x="0" y="458835"/>
                </a:lnTo>
                <a:close/>
              </a:path>
              <a:path w="7060308" h="2752953" stroke="0" extrusionOk="0">
                <a:moveTo>
                  <a:pt x="0" y="458835"/>
                </a:moveTo>
                <a:cubicBezTo>
                  <a:pt x="21643" y="232188"/>
                  <a:pt x="245340" y="-5722"/>
                  <a:pt x="458835" y="0"/>
                </a:cubicBezTo>
                <a:cubicBezTo>
                  <a:pt x="856241" y="-19614"/>
                  <a:pt x="2483206" y="39674"/>
                  <a:pt x="4118513" y="0"/>
                </a:cubicBezTo>
                <a:lnTo>
                  <a:pt x="4118513" y="0"/>
                </a:lnTo>
                <a:cubicBezTo>
                  <a:pt x="4489207" y="-40278"/>
                  <a:pt x="5225441" y="-103637"/>
                  <a:pt x="5883590" y="0"/>
                </a:cubicBezTo>
                <a:cubicBezTo>
                  <a:pt x="6131853" y="-61704"/>
                  <a:pt x="6470863" y="-5262"/>
                  <a:pt x="6601473" y="0"/>
                </a:cubicBezTo>
                <a:cubicBezTo>
                  <a:pt x="6812486" y="-22470"/>
                  <a:pt x="7037716" y="166278"/>
                  <a:pt x="7060308" y="458835"/>
                </a:cubicBezTo>
                <a:lnTo>
                  <a:pt x="7060308" y="458826"/>
                </a:lnTo>
                <a:cubicBezTo>
                  <a:pt x="7178578" y="350829"/>
                  <a:pt x="7398342" y="193265"/>
                  <a:pt x="7488445" y="103786"/>
                </a:cubicBezTo>
                <a:cubicBezTo>
                  <a:pt x="7322738" y="353569"/>
                  <a:pt x="7273934" y="709001"/>
                  <a:pt x="7060308" y="1147064"/>
                </a:cubicBezTo>
                <a:cubicBezTo>
                  <a:pt x="6994443" y="1708995"/>
                  <a:pt x="7005992" y="2117581"/>
                  <a:pt x="7060308" y="2294118"/>
                </a:cubicBezTo>
                <a:cubicBezTo>
                  <a:pt x="7083754" y="2557324"/>
                  <a:pt x="6859894" y="2759197"/>
                  <a:pt x="6601473" y="2752953"/>
                </a:cubicBezTo>
                <a:cubicBezTo>
                  <a:pt x="6373661" y="2713328"/>
                  <a:pt x="6095043" y="2783857"/>
                  <a:pt x="5883590" y="2752953"/>
                </a:cubicBezTo>
                <a:cubicBezTo>
                  <a:pt x="5556757" y="2889668"/>
                  <a:pt x="4875191" y="2733585"/>
                  <a:pt x="4118513" y="2752953"/>
                </a:cubicBezTo>
                <a:lnTo>
                  <a:pt x="4118513" y="2752953"/>
                </a:lnTo>
                <a:cubicBezTo>
                  <a:pt x="2554156" y="2780796"/>
                  <a:pt x="1043591" y="2787902"/>
                  <a:pt x="458835" y="2752953"/>
                </a:cubicBezTo>
                <a:cubicBezTo>
                  <a:pt x="198465" y="2759949"/>
                  <a:pt x="3251" y="2516315"/>
                  <a:pt x="0" y="2294118"/>
                </a:cubicBezTo>
                <a:cubicBezTo>
                  <a:pt x="100038" y="2175650"/>
                  <a:pt x="37260" y="1382771"/>
                  <a:pt x="0" y="1147064"/>
                </a:cubicBezTo>
                <a:cubicBezTo>
                  <a:pt x="-20937" y="1023525"/>
                  <a:pt x="58406" y="781137"/>
                  <a:pt x="0" y="458826"/>
                </a:cubicBezTo>
                <a:lnTo>
                  <a:pt x="0" y="458826"/>
                </a:lnTo>
                <a:lnTo>
                  <a:pt x="0" y="458835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82241563">
                  <a:prstGeom prst="wedgeRoundRectCallout">
                    <a:avLst>
                      <a:gd name="adj1" fmla="val 56064"/>
                      <a:gd name="adj2" fmla="val -462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</a:rPr>
              <a:t>Cảm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xúc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của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người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mẹ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khi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ngắm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nhìn</a:t>
            </a:r>
            <a:r>
              <a:rPr lang="en-US" sz="3200" b="1" i="1" dirty="0">
                <a:solidFill>
                  <a:schemeClr val="tx1"/>
                </a:solidFill>
              </a:rPr>
              <a:t> con </a:t>
            </a:r>
            <a:r>
              <a:rPr lang="en-US" sz="3200" b="1" i="1" dirty="0" err="1">
                <a:solidFill>
                  <a:schemeClr val="tx1"/>
                </a:solidFill>
              </a:rPr>
              <a:t>hồn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nhiên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vui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chơi</a:t>
            </a:r>
            <a:r>
              <a:rPr lang="en-US" sz="3200" b="1" i="1" dirty="0">
                <a:solidFill>
                  <a:schemeClr val="tx1"/>
                </a:solidFill>
              </a:rPr>
              <a:t>; </a:t>
            </a:r>
            <a:r>
              <a:rPr lang="en-US" sz="3200" b="1" i="1" dirty="0" err="1">
                <a:solidFill>
                  <a:schemeClr val="tx1"/>
                </a:solidFill>
              </a:rPr>
              <a:t>mong</a:t>
            </a:r>
            <a:r>
              <a:rPr lang="en-US" sz="3200" b="1" i="1" dirty="0">
                <a:solidFill>
                  <a:schemeClr val="tx1"/>
                </a:solidFill>
              </a:rPr>
              <a:t> con </a:t>
            </a:r>
            <a:r>
              <a:rPr lang="en-US" sz="3200" b="1" i="1" dirty="0" err="1">
                <a:solidFill>
                  <a:schemeClr val="tx1"/>
                </a:solidFill>
              </a:rPr>
              <a:t>biết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ước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mơ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điều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tốt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đẹp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cho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tương</a:t>
            </a:r>
            <a:r>
              <a:rPr lang="en-US" sz="3200" b="1" i="1" dirty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lai</a:t>
            </a:r>
            <a:r>
              <a:rPr lang="en-US" sz="3200" b="1" i="1" dirty="0">
                <a:solidFill>
                  <a:schemeClr val="tx1"/>
                </a:solidFill>
              </a:rPr>
              <a:t>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27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F67D275-C539-32B2-6434-C902224CAA5D}"/>
              </a:ext>
            </a:extLst>
          </p:cNvPr>
          <p:cNvSpPr txBox="1"/>
          <p:nvPr/>
        </p:nvSpPr>
        <p:spPr>
          <a:xfrm>
            <a:off x="3477244" y="311289"/>
            <a:ext cx="782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Luyện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đọc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lại</a:t>
            </a:r>
            <a:endParaRPr lang="en-US" sz="8000" dirty="0">
              <a:ln w="28575">
                <a:solidFill>
                  <a:schemeClr val="bg1"/>
                </a:solidFill>
              </a:ln>
              <a:solidFill>
                <a:srgbClr val="FF0066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43E6E6D-F57C-184C-35D9-AD886469E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9334" y="1552039"/>
            <a:ext cx="4012066" cy="41262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8D7F9E-9506-EC98-ED7E-AEAC684ACEEE}"/>
              </a:ext>
            </a:extLst>
          </p:cNvPr>
          <p:cNvGrpSpPr/>
          <p:nvPr/>
        </p:nvGrpSpPr>
        <p:grpSpPr>
          <a:xfrm>
            <a:off x="449799" y="732096"/>
            <a:ext cx="3367638" cy="1030389"/>
            <a:chOff x="159959" y="979277"/>
            <a:chExt cx="4278007" cy="10303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181A45-9399-280C-830E-47653DC4BACB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Động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D5E17B-4E0B-CD38-1CD7-FC60A53A088C}"/>
                </a:ext>
              </a:extLst>
            </p:cNvPr>
            <p:cNvSpPr txBox="1"/>
            <p:nvPr/>
          </p:nvSpPr>
          <p:spPr>
            <a:xfrm rot="20615280">
              <a:off x="174305" y="979277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solidFill>
                    <a:srgbClr val="003366"/>
                  </a:solidFill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Động</a:t>
              </a:r>
              <a:endParaRPr lang="en-US" sz="6600" dirty="0">
                <a:solidFill>
                  <a:srgbClr val="003366"/>
                </a:solidFill>
                <a:latin typeface="#9Slide05 Phobia" panose="02000506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0968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2.22222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75A65E-33BF-E42A-71CE-27F9BCD64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" y="1496890"/>
            <a:ext cx="3662288" cy="45882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1FAF6B-0B3B-BD1A-947C-A14609DBD1C7}"/>
              </a:ext>
            </a:extLst>
          </p:cNvPr>
          <p:cNvSpPr/>
          <p:nvPr/>
        </p:nvSpPr>
        <p:spPr>
          <a:xfrm>
            <a:off x="4376057" y="152400"/>
            <a:ext cx="6781800" cy="2198914"/>
          </a:xfrm>
          <a:custGeom>
            <a:avLst/>
            <a:gdLst>
              <a:gd name="connsiteX0" fmla="*/ 0 w 6781800"/>
              <a:gd name="connsiteY0" fmla="*/ 366493 h 2198914"/>
              <a:gd name="connsiteX1" fmla="*/ 366493 w 6781800"/>
              <a:gd name="connsiteY1" fmla="*/ 0 h 2198914"/>
              <a:gd name="connsiteX2" fmla="*/ 6415307 w 6781800"/>
              <a:gd name="connsiteY2" fmla="*/ 0 h 2198914"/>
              <a:gd name="connsiteX3" fmla="*/ 6781800 w 6781800"/>
              <a:gd name="connsiteY3" fmla="*/ 366493 h 2198914"/>
              <a:gd name="connsiteX4" fmla="*/ 6781800 w 6781800"/>
              <a:gd name="connsiteY4" fmla="*/ 1832421 h 2198914"/>
              <a:gd name="connsiteX5" fmla="*/ 6415307 w 6781800"/>
              <a:gd name="connsiteY5" fmla="*/ 2198914 h 2198914"/>
              <a:gd name="connsiteX6" fmla="*/ 366493 w 6781800"/>
              <a:gd name="connsiteY6" fmla="*/ 2198914 h 2198914"/>
              <a:gd name="connsiteX7" fmla="*/ 0 w 6781800"/>
              <a:gd name="connsiteY7" fmla="*/ 1832421 h 2198914"/>
              <a:gd name="connsiteX8" fmla="*/ 0 w 6781800"/>
              <a:gd name="connsiteY8" fmla="*/ 366493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00" h="2198914" fill="none" extrusionOk="0">
                <a:moveTo>
                  <a:pt x="0" y="366493"/>
                </a:moveTo>
                <a:cubicBezTo>
                  <a:pt x="6671" y="165112"/>
                  <a:pt x="176591" y="3555"/>
                  <a:pt x="366493" y="0"/>
                </a:cubicBezTo>
                <a:cubicBezTo>
                  <a:pt x="1527742" y="-44868"/>
                  <a:pt x="4982002" y="60709"/>
                  <a:pt x="6415307" y="0"/>
                </a:cubicBezTo>
                <a:cubicBezTo>
                  <a:pt x="6627744" y="9333"/>
                  <a:pt x="6766875" y="174565"/>
                  <a:pt x="6781800" y="366493"/>
                </a:cubicBezTo>
                <a:cubicBezTo>
                  <a:pt x="6686130" y="832392"/>
                  <a:pt x="6779206" y="1251592"/>
                  <a:pt x="6781800" y="1832421"/>
                </a:cubicBezTo>
                <a:cubicBezTo>
                  <a:pt x="6809776" y="2009757"/>
                  <a:pt x="6606489" y="2174413"/>
                  <a:pt x="6415307" y="2198914"/>
                </a:cubicBezTo>
                <a:cubicBezTo>
                  <a:pt x="3478505" y="2287350"/>
                  <a:pt x="1029626" y="2195877"/>
                  <a:pt x="366493" y="2198914"/>
                </a:cubicBezTo>
                <a:cubicBezTo>
                  <a:pt x="182171" y="2225786"/>
                  <a:pt x="6805" y="2042618"/>
                  <a:pt x="0" y="1832421"/>
                </a:cubicBezTo>
                <a:cubicBezTo>
                  <a:pt x="-96495" y="1182880"/>
                  <a:pt x="69090" y="617208"/>
                  <a:pt x="0" y="366493"/>
                </a:cubicBezTo>
                <a:close/>
              </a:path>
              <a:path w="6781800" h="2198914" stroke="0" extrusionOk="0">
                <a:moveTo>
                  <a:pt x="0" y="366493"/>
                </a:moveTo>
                <a:cubicBezTo>
                  <a:pt x="17525" y="161984"/>
                  <a:pt x="155254" y="28011"/>
                  <a:pt x="366493" y="0"/>
                </a:cubicBezTo>
                <a:cubicBezTo>
                  <a:pt x="2781976" y="-39565"/>
                  <a:pt x="3773261" y="90584"/>
                  <a:pt x="6415307" y="0"/>
                </a:cubicBezTo>
                <a:cubicBezTo>
                  <a:pt x="6629933" y="-3025"/>
                  <a:pt x="6800579" y="169124"/>
                  <a:pt x="6781800" y="366493"/>
                </a:cubicBezTo>
                <a:cubicBezTo>
                  <a:pt x="6754400" y="708405"/>
                  <a:pt x="6720228" y="1321989"/>
                  <a:pt x="6781800" y="1832421"/>
                </a:cubicBezTo>
                <a:cubicBezTo>
                  <a:pt x="6787000" y="2023817"/>
                  <a:pt x="6619960" y="2201229"/>
                  <a:pt x="6415307" y="2198914"/>
                </a:cubicBezTo>
                <a:cubicBezTo>
                  <a:pt x="3638569" y="2073769"/>
                  <a:pt x="1057079" y="2048215"/>
                  <a:pt x="366493" y="2198914"/>
                </a:cubicBezTo>
                <a:cubicBezTo>
                  <a:pt x="158527" y="2172179"/>
                  <a:pt x="-10284" y="2022083"/>
                  <a:pt x="0" y="1832421"/>
                </a:cubicBezTo>
                <a:cubicBezTo>
                  <a:pt x="-33505" y="1562730"/>
                  <a:pt x="-81565" y="784301"/>
                  <a:pt x="0" y="3664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0819653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“</a:t>
            </a:r>
            <a:r>
              <a:rPr lang="en-US" sz="3200" b="1" dirty="0" err="1">
                <a:solidFill>
                  <a:schemeClr val="tx1"/>
                </a:solidFill>
              </a:rPr>
              <a:t>Thuyền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giấy</a:t>
            </a:r>
            <a:r>
              <a:rPr lang="en-US" sz="3200" b="1" dirty="0">
                <a:solidFill>
                  <a:schemeClr val="tx1"/>
                </a:solidFill>
              </a:rPr>
              <a:t>” </a:t>
            </a:r>
            <a:r>
              <a:rPr lang="en-US" sz="3200" b="1" dirty="0" err="1">
                <a:solidFill>
                  <a:schemeClr val="tx1"/>
                </a:solidFill>
              </a:rPr>
              <a:t>được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với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giọng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điệu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như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thế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E7545D1-C4A9-4B5A-1160-9D9EE45254CA}"/>
              </a:ext>
            </a:extLst>
          </p:cNvPr>
          <p:cNvSpPr/>
          <p:nvPr/>
        </p:nvSpPr>
        <p:spPr>
          <a:xfrm>
            <a:off x="4376057" y="2623457"/>
            <a:ext cx="6411686" cy="2743200"/>
          </a:xfrm>
          <a:custGeom>
            <a:avLst/>
            <a:gdLst>
              <a:gd name="connsiteX0" fmla="*/ 0 w 6411686"/>
              <a:gd name="connsiteY0" fmla="*/ 457209 h 2743200"/>
              <a:gd name="connsiteX1" fmla="*/ 457209 w 6411686"/>
              <a:gd name="connsiteY1" fmla="*/ 0 h 2743200"/>
              <a:gd name="connsiteX2" fmla="*/ 1068614 w 6411686"/>
              <a:gd name="connsiteY2" fmla="*/ 0 h 2743200"/>
              <a:gd name="connsiteX3" fmla="*/ 1068614 w 6411686"/>
              <a:gd name="connsiteY3" fmla="*/ 0 h 2743200"/>
              <a:gd name="connsiteX4" fmla="*/ 2671536 w 6411686"/>
              <a:gd name="connsiteY4" fmla="*/ 0 h 2743200"/>
              <a:gd name="connsiteX5" fmla="*/ 5954477 w 6411686"/>
              <a:gd name="connsiteY5" fmla="*/ 0 h 2743200"/>
              <a:gd name="connsiteX6" fmla="*/ 6411686 w 6411686"/>
              <a:gd name="connsiteY6" fmla="*/ 457209 h 2743200"/>
              <a:gd name="connsiteX7" fmla="*/ 6411686 w 6411686"/>
              <a:gd name="connsiteY7" fmla="*/ 457200 h 2743200"/>
              <a:gd name="connsiteX8" fmla="*/ 6411686 w 6411686"/>
              <a:gd name="connsiteY8" fmla="*/ 457200 h 2743200"/>
              <a:gd name="connsiteX9" fmla="*/ 6411686 w 6411686"/>
              <a:gd name="connsiteY9" fmla="*/ 1143000 h 2743200"/>
              <a:gd name="connsiteX10" fmla="*/ 6411686 w 6411686"/>
              <a:gd name="connsiteY10" fmla="*/ 2285991 h 2743200"/>
              <a:gd name="connsiteX11" fmla="*/ 5954477 w 6411686"/>
              <a:gd name="connsiteY11" fmla="*/ 2743200 h 2743200"/>
              <a:gd name="connsiteX12" fmla="*/ 2671536 w 6411686"/>
              <a:gd name="connsiteY12" fmla="*/ 2743200 h 2743200"/>
              <a:gd name="connsiteX13" fmla="*/ 1068614 w 6411686"/>
              <a:gd name="connsiteY13" fmla="*/ 2743200 h 2743200"/>
              <a:gd name="connsiteX14" fmla="*/ 1068614 w 6411686"/>
              <a:gd name="connsiteY14" fmla="*/ 2743200 h 2743200"/>
              <a:gd name="connsiteX15" fmla="*/ 457209 w 6411686"/>
              <a:gd name="connsiteY15" fmla="*/ 2743200 h 2743200"/>
              <a:gd name="connsiteX16" fmla="*/ 0 w 6411686"/>
              <a:gd name="connsiteY16" fmla="*/ 2285991 h 2743200"/>
              <a:gd name="connsiteX17" fmla="*/ 0 w 6411686"/>
              <a:gd name="connsiteY17" fmla="*/ 1143000 h 2743200"/>
              <a:gd name="connsiteX18" fmla="*/ -502997 w 6411686"/>
              <a:gd name="connsiteY18" fmla="*/ 985165 h 2743200"/>
              <a:gd name="connsiteX19" fmla="*/ 0 w 6411686"/>
              <a:gd name="connsiteY19" fmla="*/ 457200 h 2743200"/>
              <a:gd name="connsiteX20" fmla="*/ 0 w 6411686"/>
              <a:gd name="connsiteY20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11686" h="2743200" fill="none" extrusionOk="0">
                <a:moveTo>
                  <a:pt x="0" y="457209"/>
                </a:moveTo>
                <a:cubicBezTo>
                  <a:pt x="47547" y="205464"/>
                  <a:pt x="231722" y="19802"/>
                  <a:pt x="457209" y="0"/>
                </a:cubicBezTo>
                <a:cubicBezTo>
                  <a:pt x="610464" y="54716"/>
                  <a:pt x="984096" y="-53254"/>
                  <a:pt x="1068614" y="0"/>
                </a:cubicBezTo>
                <a:lnTo>
                  <a:pt x="1068614" y="0"/>
                </a:lnTo>
                <a:cubicBezTo>
                  <a:pt x="1422010" y="-21644"/>
                  <a:pt x="2135872" y="-67599"/>
                  <a:pt x="2671536" y="0"/>
                </a:cubicBezTo>
                <a:cubicBezTo>
                  <a:pt x="3227549" y="-30952"/>
                  <a:pt x="5624454" y="22201"/>
                  <a:pt x="5954477" y="0"/>
                </a:cubicBezTo>
                <a:cubicBezTo>
                  <a:pt x="6195523" y="2273"/>
                  <a:pt x="6424114" y="249270"/>
                  <a:pt x="6411686" y="457209"/>
                </a:cubicBezTo>
                <a:lnTo>
                  <a:pt x="6411686" y="457200"/>
                </a:lnTo>
                <a:lnTo>
                  <a:pt x="6411686" y="457200"/>
                </a:lnTo>
                <a:cubicBezTo>
                  <a:pt x="6350417" y="549087"/>
                  <a:pt x="6408314" y="958967"/>
                  <a:pt x="6411686" y="1143000"/>
                </a:cubicBezTo>
                <a:cubicBezTo>
                  <a:pt x="6488942" y="1529373"/>
                  <a:pt x="6501001" y="2107556"/>
                  <a:pt x="6411686" y="2285991"/>
                </a:cubicBezTo>
                <a:cubicBezTo>
                  <a:pt x="6410310" y="2494276"/>
                  <a:pt x="6200497" y="2737899"/>
                  <a:pt x="5954477" y="2743200"/>
                </a:cubicBezTo>
                <a:cubicBezTo>
                  <a:pt x="5611152" y="2801945"/>
                  <a:pt x="3123655" y="2574853"/>
                  <a:pt x="2671536" y="2743200"/>
                </a:cubicBezTo>
                <a:cubicBezTo>
                  <a:pt x="1889703" y="2722642"/>
                  <a:pt x="1297276" y="2642068"/>
                  <a:pt x="1068614" y="2743200"/>
                </a:cubicBezTo>
                <a:lnTo>
                  <a:pt x="1068614" y="2743200"/>
                </a:lnTo>
                <a:cubicBezTo>
                  <a:pt x="943622" y="2790991"/>
                  <a:pt x="748412" y="2738011"/>
                  <a:pt x="457209" y="2743200"/>
                </a:cubicBezTo>
                <a:cubicBezTo>
                  <a:pt x="205047" y="2770008"/>
                  <a:pt x="25041" y="2543816"/>
                  <a:pt x="0" y="2285991"/>
                </a:cubicBezTo>
                <a:cubicBezTo>
                  <a:pt x="-100390" y="2087084"/>
                  <a:pt x="-39712" y="1352034"/>
                  <a:pt x="0" y="1143000"/>
                </a:cubicBezTo>
                <a:cubicBezTo>
                  <a:pt x="-204477" y="1089041"/>
                  <a:pt x="-270976" y="1060152"/>
                  <a:pt x="-502997" y="985165"/>
                </a:cubicBezTo>
                <a:cubicBezTo>
                  <a:pt x="-311473" y="873168"/>
                  <a:pt x="-153309" y="682079"/>
                  <a:pt x="0" y="457200"/>
                </a:cubicBezTo>
                <a:lnTo>
                  <a:pt x="0" y="457209"/>
                </a:lnTo>
                <a:close/>
              </a:path>
              <a:path w="6411686" h="2743200" stroke="0" extrusionOk="0">
                <a:moveTo>
                  <a:pt x="0" y="457209"/>
                </a:moveTo>
                <a:cubicBezTo>
                  <a:pt x="9252" y="244511"/>
                  <a:pt x="220565" y="25614"/>
                  <a:pt x="457209" y="0"/>
                </a:cubicBezTo>
                <a:cubicBezTo>
                  <a:pt x="629048" y="19136"/>
                  <a:pt x="910272" y="-44363"/>
                  <a:pt x="1068614" y="0"/>
                </a:cubicBezTo>
                <a:lnTo>
                  <a:pt x="1068614" y="0"/>
                </a:lnTo>
                <a:cubicBezTo>
                  <a:pt x="1457863" y="-19781"/>
                  <a:pt x="2165558" y="-64958"/>
                  <a:pt x="2671536" y="0"/>
                </a:cubicBezTo>
                <a:cubicBezTo>
                  <a:pt x="3419491" y="-57373"/>
                  <a:pt x="5397690" y="24980"/>
                  <a:pt x="5954477" y="0"/>
                </a:cubicBezTo>
                <a:cubicBezTo>
                  <a:pt x="6215687" y="-16890"/>
                  <a:pt x="6415225" y="203451"/>
                  <a:pt x="6411686" y="457209"/>
                </a:cubicBezTo>
                <a:lnTo>
                  <a:pt x="6411686" y="457200"/>
                </a:lnTo>
                <a:lnTo>
                  <a:pt x="6411686" y="457200"/>
                </a:lnTo>
                <a:cubicBezTo>
                  <a:pt x="6434297" y="554759"/>
                  <a:pt x="6472235" y="820560"/>
                  <a:pt x="6411686" y="1143000"/>
                </a:cubicBezTo>
                <a:cubicBezTo>
                  <a:pt x="6318364" y="1495926"/>
                  <a:pt x="6461318" y="1898699"/>
                  <a:pt x="6411686" y="2285991"/>
                </a:cubicBezTo>
                <a:cubicBezTo>
                  <a:pt x="6445583" y="2550245"/>
                  <a:pt x="6231102" y="2786123"/>
                  <a:pt x="5954477" y="2743200"/>
                </a:cubicBezTo>
                <a:cubicBezTo>
                  <a:pt x="5311128" y="2668805"/>
                  <a:pt x="3560008" y="2619199"/>
                  <a:pt x="2671536" y="2743200"/>
                </a:cubicBezTo>
                <a:cubicBezTo>
                  <a:pt x="2026357" y="2809433"/>
                  <a:pt x="1593868" y="2694978"/>
                  <a:pt x="1068614" y="2743200"/>
                </a:cubicBezTo>
                <a:lnTo>
                  <a:pt x="1068614" y="2743200"/>
                </a:lnTo>
                <a:cubicBezTo>
                  <a:pt x="931814" y="2766670"/>
                  <a:pt x="680558" y="2769105"/>
                  <a:pt x="457209" y="2743200"/>
                </a:cubicBezTo>
                <a:cubicBezTo>
                  <a:pt x="207116" y="2740391"/>
                  <a:pt x="-16556" y="2516262"/>
                  <a:pt x="0" y="2285991"/>
                </a:cubicBezTo>
                <a:cubicBezTo>
                  <a:pt x="48068" y="1891221"/>
                  <a:pt x="102099" y="1354740"/>
                  <a:pt x="0" y="1143000"/>
                </a:cubicBezTo>
                <a:cubicBezTo>
                  <a:pt x="-146873" y="1106102"/>
                  <a:pt x="-277593" y="1075310"/>
                  <a:pt x="-502997" y="985165"/>
                </a:cubicBezTo>
                <a:cubicBezTo>
                  <a:pt x="-397102" y="917582"/>
                  <a:pt x="-90792" y="605938"/>
                  <a:pt x="0" y="457200"/>
                </a:cubicBezTo>
                <a:lnTo>
                  <a:pt x="0" y="457209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9860155">
                  <a:prstGeom prst="wedgeRoundRectCallout">
                    <a:avLst>
                      <a:gd name="adj1" fmla="val -57845"/>
                      <a:gd name="adj2" fmla="val -1408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bài</a:t>
            </a:r>
            <a:r>
              <a:rPr lang="en-US" sz="3200" dirty="0">
                <a:solidFill>
                  <a:schemeClr val="tx1"/>
                </a:solidFill>
              </a:rPr>
              <a:t> “</a:t>
            </a:r>
            <a:r>
              <a:rPr lang="en-US" sz="3200" dirty="0" err="1">
                <a:solidFill>
                  <a:schemeClr val="tx1"/>
                </a:solidFill>
              </a:rPr>
              <a:t>Thuyền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giấy</a:t>
            </a:r>
            <a:r>
              <a:rPr lang="en-US" sz="3200" dirty="0">
                <a:solidFill>
                  <a:schemeClr val="tx1"/>
                </a:solidFill>
              </a:rPr>
              <a:t>” </a:t>
            </a:r>
            <a:r>
              <a:rPr lang="en-US" sz="3200" dirty="0" err="1">
                <a:solidFill>
                  <a:schemeClr val="tx1"/>
                </a:solidFill>
              </a:rPr>
              <a:t>được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đọc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giọng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thong </a:t>
            </a:r>
            <a:r>
              <a:rPr lang="en-US" sz="3200" b="1" dirty="0" err="1">
                <a:solidFill>
                  <a:schemeClr val="tx1"/>
                </a:solidFill>
              </a:rPr>
              <a:t>thả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chậm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rãi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trìu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mếm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thiết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tha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927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75A65E-33BF-E42A-71CE-27F9BCD64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6" y="1496890"/>
            <a:ext cx="3662288" cy="45882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1FAF6B-0B3B-BD1A-947C-A14609DBD1C7}"/>
              </a:ext>
            </a:extLst>
          </p:cNvPr>
          <p:cNvSpPr/>
          <p:nvPr/>
        </p:nvSpPr>
        <p:spPr>
          <a:xfrm>
            <a:off x="4376057" y="152400"/>
            <a:ext cx="6781800" cy="2198914"/>
          </a:xfrm>
          <a:custGeom>
            <a:avLst/>
            <a:gdLst>
              <a:gd name="connsiteX0" fmla="*/ 0 w 6781800"/>
              <a:gd name="connsiteY0" fmla="*/ 366493 h 2198914"/>
              <a:gd name="connsiteX1" fmla="*/ 366493 w 6781800"/>
              <a:gd name="connsiteY1" fmla="*/ 0 h 2198914"/>
              <a:gd name="connsiteX2" fmla="*/ 6415307 w 6781800"/>
              <a:gd name="connsiteY2" fmla="*/ 0 h 2198914"/>
              <a:gd name="connsiteX3" fmla="*/ 6781800 w 6781800"/>
              <a:gd name="connsiteY3" fmla="*/ 366493 h 2198914"/>
              <a:gd name="connsiteX4" fmla="*/ 6781800 w 6781800"/>
              <a:gd name="connsiteY4" fmla="*/ 1832421 h 2198914"/>
              <a:gd name="connsiteX5" fmla="*/ 6415307 w 6781800"/>
              <a:gd name="connsiteY5" fmla="*/ 2198914 h 2198914"/>
              <a:gd name="connsiteX6" fmla="*/ 366493 w 6781800"/>
              <a:gd name="connsiteY6" fmla="*/ 2198914 h 2198914"/>
              <a:gd name="connsiteX7" fmla="*/ 0 w 6781800"/>
              <a:gd name="connsiteY7" fmla="*/ 1832421 h 2198914"/>
              <a:gd name="connsiteX8" fmla="*/ 0 w 6781800"/>
              <a:gd name="connsiteY8" fmla="*/ 366493 h 219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00" h="2198914" fill="none" extrusionOk="0">
                <a:moveTo>
                  <a:pt x="0" y="366493"/>
                </a:moveTo>
                <a:cubicBezTo>
                  <a:pt x="6671" y="165112"/>
                  <a:pt x="176591" y="3555"/>
                  <a:pt x="366493" y="0"/>
                </a:cubicBezTo>
                <a:cubicBezTo>
                  <a:pt x="1527742" y="-44868"/>
                  <a:pt x="4982002" y="60709"/>
                  <a:pt x="6415307" y="0"/>
                </a:cubicBezTo>
                <a:cubicBezTo>
                  <a:pt x="6627744" y="9333"/>
                  <a:pt x="6766875" y="174565"/>
                  <a:pt x="6781800" y="366493"/>
                </a:cubicBezTo>
                <a:cubicBezTo>
                  <a:pt x="6686130" y="832392"/>
                  <a:pt x="6779206" y="1251592"/>
                  <a:pt x="6781800" y="1832421"/>
                </a:cubicBezTo>
                <a:cubicBezTo>
                  <a:pt x="6809776" y="2009757"/>
                  <a:pt x="6606489" y="2174413"/>
                  <a:pt x="6415307" y="2198914"/>
                </a:cubicBezTo>
                <a:cubicBezTo>
                  <a:pt x="3478505" y="2287350"/>
                  <a:pt x="1029626" y="2195877"/>
                  <a:pt x="366493" y="2198914"/>
                </a:cubicBezTo>
                <a:cubicBezTo>
                  <a:pt x="182171" y="2225786"/>
                  <a:pt x="6805" y="2042618"/>
                  <a:pt x="0" y="1832421"/>
                </a:cubicBezTo>
                <a:cubicBezTo>
                  <a:pt x="-96495" y="1182880"/>
                  <a:pt x="69090" y="617208"/>
                  <a:pt x="0" y="366493"/>
                </a:cubicBezTo>
                <a:close/>
              </a:path>
              <a:path w="6781800" h="2198914" stroke="0" extrusionOk="0">
                <a:moveTo>
                  <a:pt x="0" y="366493"/>
                </a:moveTo>
                <a:cubicBezTo>
                  <a:pt x="17525" y="161984"/>
                  <a:pt x="155254" y="28011"/>
                  <a:pt x="366493" y="0"/>
                </a:cubicBezTo>
                <a:cubicBezTo>
                  <a:pt x="2781976" y="-39565"/>
                  <a:pt x="3773261" y="90584"/>
                  <a:pt x="6415307" y="0"/>
                </a:cubicBezTo>
                <a:cubicBezTo>
                  <a:pt x="6629933" y="-3025"/>
                  <a:pt x="6800579" y="169124"/>
                  <a:pt x="6781800" y="366493"/>
                </a:cubicBezTo>
                <a:cubicBezTo>
                  <a:pt x="6754400" y="708405"/>
                  <a:pt x="6720228" y="1321989"/>
                  <a:pt x="6781800" y="1832421"/>
                </a:cubicBezTo>
                <a:cubicBezTo>
                  <a:pt x="6787000" y="2023817"/>
                  <a:pt x="6619960" y="2201229"/>
                  <a:pt x="6415307" y="2198914"/>
                </a:cubicBezTo>
                <a:cubicBezTo>
                  <a:pt x="3638569" y="2073769"/>
                  <a:pt x="1057079" y="2048215"/>
                  <a:pt x="366493" y="2198914"/>
                </a:cubicBezTo>
                <a:cubicBezTo>
                  <a:pt x="158527" y="2172179"/>
                  <a:pt x="-10284" y="2022083"/>
                  <a:pt x="0" y="1832421"/>
                </a:cubicBezTo>
                <a:cubicBezTo>
                  <a:pt x="-33505" y="1562730"/>
                  <a:pt x="-81565" y="784301"/>
                  <a:pt x="0" y="3664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0819653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cần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nhấn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giọng</a:t>
            </a:r>
            <a:r>
              <a:rPr lang="en-US" sz="3200" b="1" dirty="0">
                <a:solidFill>
                  <a:schemeClr val="tx1"/>
                </a:solidFill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E7545D1-C4A9-4B5A-1160-9D9EE45254CA}"/>
              </a:ext>
            </a:extLst>
          </p:cNvPr>
          <p:cNvSpPr/>
          <p:nvPr/>
        </p:nvSpPr>
        <p:spPr>
          <a:xfrm>
            <a:off x="4376057" y="2623457"/>
            <a:ext cx="6954962" cy="2743200"/>
          </a:xfrm>
          <a:custGeom>
            <a:avLst/>
            <a:gdLst>
              <a:gd name="connsiteX0" fmla="*/ 0 w 6954962"/>
              <a:gd name="connsiteY0" fmla="*/ 457209 h 2743200"/>
              <a:gd name="connsiteX1" fmla="*/ 457209 w 6954962"/>
              <a:gd name="connsiteY1" fmla="*/ 0 h 2743200"/>
              <a:gd name="connsiteX2" fmla="*/ 1159160 w 6954962"/>
              <a:gd name="connsiteY2" fmla="*/ 0 h 2743200"/>
              <a:gd name="connsiteX3" fmla="*/ 1159160 w 6954962"/>
              <a:gd name="connsiteY3" fmla="*/ 0 h 2743200"/>
              <a:gd name="connsiteX4" fmla="*/ 2897901 w 6954962"/>
              <a:gd name="connsiteY4" fmla="*/ 0 h 2743200"/>
              <a:gd name="connsiteX5" fmla="*/ 6497753 w 6954962"/>
              <a:gd name="connsiteY5" fmla="*/ 0 h 2743200"/>
              <a:gd name="connsiteX6" fmla="*/ 6954962 w 6954962"/>
              <a:gd name="connsiteY6" fmla="*/ 457209 h 2743200"/>
              <a:gd name="connsiteX7" fmla="*/ 6954962 w 6954962"/>
              <a:gd name="connsiteY7" fmla="*/ 457200 h 2743200"/>
              <a:gd name="connsiteX8" fmla="*/ 6954962 w 6954962"/>
              <a:gd name="connsiteY8" fmla="*/ 457200 h 2743200"/>
              <a:gd name="connsiteX9" fmla="*/ 6954962 w 6954962"/>
              <a:gd name="connsiteY9" fmla="*/ 1143000 h 2743200"/>
              <a:gd name="connsiteX10" fmla="*/ 6954962 w 6954962"/>
              <a:gd name="connsiteY10" fmla="*/ 2285991 h 2743200"/>
              <a:gd name="connsiteX11" fmla="*/ 6497753 w 6954962"/>
              <a:gd name="connsiteY11" fmla="*/ 2743200 h 2743200"/>
              <a:gd name="connsiteX12" fmla="*/ 2897901 w 6954962"/>
              <a:gd name="connsiteY12" fmla="*/ 2743200 h 2743200"/>
              <a:gd name="connsiteX13" fmla="*/ 1159160 w 6954962"/>
              <a:gd name="connsiteY13" fmla="*/ 2743200 h 2743200"/>
              <a:gd name="connsiteX14" fmla="*/ 1159160 w 6954962"/>
              <a:gd name="connsiteY14" fmla="*/ 2743200 h 2743200"/>
              <a:gd name="connsiteX15" fmla="*/ 457209 w 6954962"/>
              <a:gd name="connsiteY15" fmla="*/ 2743200 h 2743200"/>
              <a:gd name="connsiteX16" fmla="*/ 0 w 6954962"/>
              <a:gd name="connsiteY16" fmla="*/ 2285991 h 2743200"/>
              <a:gd name="connsiteX17" fmla="*/ 0 w 6954962"/>
              <a:gd name="connsiteY17" fmla="*/ 1143000 h 2743200"/>
              <a:gd name="connsiteX18" fmla="*/ -545617 w 6954962"/>
              <a:gd name="connsiteY18" fmla="*/ 985165 h 2743200"/>
              <a:gd name="connsiteX19" fmla="*/ 0 w 6954962"/>
              <a:gd name="connsiteY19" fmla="*/ 457200 h 2743200"/>
              <a:gd name="connsiteX20" fmla="*/ 0 w 6954962"/>
              <a:gd name="connsiteY20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54962" h="2743200" fill="none" extrusionOk="0">
                <a:moveTo>
                  <a:pt x="0" y="457209"/>
                </a:moveTo>
                <a:cubicBezTo>
                  <a:pt x="47547" y="205464"/>
                  <a:pt x="231722" y="19802"/>
                  <a:pt x="457209" y="0"/>
                </a:cubicBezTo>
                <a:cubicBezTo>
                  <a:pt x="575350" y="-57827"/>
                  <a:pt x="1056571" y="-9979"/>
                  <a:pt x="1159160" y="0"/>
                </a:cubicBezTo>
                <a:lnTo>
                  <a:pt x="1159160" y="0"/>
                </a:lnTo>
                <a:cubicBezTo>
                  <a:pt x="1884038" y="-143808"/>
                  <a:pt x="2656393" y="-13265"/>
                  <a:pt x="2897901" y="0"/>
                </a:cubicBezTo>
                <a:cubicBezTo>
                  <a:pt x="3724967" y="-30952"/>
                  <a:pt x="4960978" y="22201"/>
                  <a:pt x="6497753" y="0"/>
                </a:cubicBezTo>
                <a:cubicBezTo>
                  <a:pt x="6738799" y="2273"/>
                  <a:pt x="6967390" y="249270"/>
                  <a:pt x="6954962" y="457209"/>
                </a:cubicBezTo>
                <a:lnTo>
                  <a:pt x="6954962" y="457200"/>
                </a:lnTo>
                <a:lnTo>
                  <a:pt x="6954962" y="457200"/>
                </a:lnTo>
                <a:cubicBezTo>
                  <a:pt x="6893693" y="549087"/>
                  <a:pt x="6951590" y="958967"/>
                  <a:pt x="6954962" y="1143000"/>
                </a:cubicBezTo>
                <a:cubicBezTo>
                  <a:pt x="7032218" y="1529373"/>
                  <a:pt x="7044277" y="2107556"/>
                  <a:pt x="6954962" y="2285991"/>
                </a:cubicBezTo>
                <a:cubicBezTo>
                  <a:pt x="6953586" y="2494276"/>
                  <a:pt x="6743773" y="2737899"/>
                  <a:pt x="6497753" y="2743200"/>
                </a:cubicBezTo>
                <a:cubicBezTo>
                  <a:pt x="5685973" y="2801945"/>
                  <a:pt x="4685053" y="2574853"/>
                  <a:pt x="2897901" y="2743200"/>
                </a:cubicBezTo>
                <a:cubicBezTo>
                  <a:pt x="2464216" y="2674197"/>
                  <a:pt x="1957880" y="2775193"/>
                  <a:pt x="1159160" y="2743200"/>
                </a:cubicBezTo>
                <a:lnTo>
                  <a:pt x="1159160" y="2743200"/>
                </a:lnTo>
                <a:cubicBezTo>
                  <a:pt x="1021806" y="2687564"/>
                  <a:pt x="559937" y="2791807"/>
                  <a:pt x="457209" y="2743200"/>
                </a:cubicBezTo>
                <a:cubicBezTo>
                  <a:pt x="205047" y="2770008"/>
                  <a:pt x="25041" y="2543816"/>
                  <a:pt x="0" y="2285991"/>
                </a:cubicBezTo>
                <a:cubicBezTo>
                  <a:pt x="-100390" y="2087084"/>
                  <a:pt x="-39712" y="1352034"/>
                  <a:pt x="0" y="1143000"/>
                </a:cubicBezTo>
                <a:cubicBezTo>
                  <a:pt x="-227635" y="1059538"/>
                  <a:pt x="-288616" y="1053290"/>
                  <a:pt x="-545617" y="985165"/>
                </a:cubicBezTo>
                <a:cubicBezTo>
                  <a:pt x="-343874" y="842298"/>
                  <a:pt x="-272013" y="687556"/>
                  <a:pt x="0" y="457200"/>
                </a:cubicBezTo>
                <a:lnTo>
                  <a:pt x="0" y="457209"/>
                </a:lnTo>
                <a:close/>
              </a:path>
              <a:path w="6954962" h="2743200" stroke="0" extrusionOk="0">
                <a:moveTo>
                  <a:pt x="0" y="457209"/>
                </a:moveTo>
                <a:cubicBezTo>
                  <a:pt x="9252" y="244511"/>
                  <a:pt x="220565" y="25614"/>
                  <a:pt x="457209" y="0"/>
                </a:cubicBezTo>
                <a:cubicBezTo>
                  <a:pt x="755857" y="-35924"/>
                  <a:pt x="882886" y="5653"/>
                  <a:pt x="1159160" y="0"/>
                </a:cubicBezTo>
                <a:lnTo>
                  <a:pt x="1159160" y="0"/>
                </a:lnTo>
                <a:cubicBezTo>
                  <a:pt x="1344674" y="-53900"/>
                  <a:pt x="2499840" y="116195"/>
                  <a:pt x="2897901" y="0"/>
                </a:cubicBezTo>
                <a:cubicBezTo>
                  <a:pt x="4495705" y="-57373"/>
                  <a:pt x="5239412" y="24980"/>
                  <a:pt x="6497753" y="0"/>
                </a:cubicBezTo>
                <a:cubicBezTo>
                  <a:pt x="6758963" y="-16890"/>
                  <a:pt x="6958501" y="203451"/>
                  <a:pt x="6954962" y="457209"/>
                </a:cubicBezTo>
                <a:lnTo>
                  <a:pt x="6954962" y="457200"/>
                </a:lnTo>
                <a:lnTo>
                  <a:pt x="6954962" y="457200"/>
                </a:lnTo>
                <a:cubicBezTo>
                  <a:pt x="6977573" y="554759"/>
                  <a:pt x="7015511" y="820560"/>
                  <a:pt x="6954962" y="1143000"/>
                </a:cubicBezTo>
                <a:cubicBezTo>
                  <a:pt x="6861640" y="1495926"/>
                  <a:pt x="7004594" y="1898699"/>
                  <a:pt x="6954962" y="2285991"/>
                </a:cubicBezTo>
                <a:cubicBezTo>
                  <a:pt x="6988859" y="2550245"/>
                  <a:pt x="6774378" y="2786123"/>
                  <a:pt x="6497753" y="2743200"/>
                </a:cubicBezTo>
                <a:cubicBezTo>
                  <a:pt x="4758660" y="2668805"/>
                  <a:pt x="3286589" y="2619199"/>
                  <a:pt x="2897901" y="2743200"/>
                </a:cubicBezTo>
                <a:cubicBezTo>
                  <a:pt x="2389115" y="2831892"/>
                  <a:pt x="1757358" y="2593286"/>
                  <a:pt x="1159160" y="2743200"/>
                </a:cubicBezTo>
                <a:lnTo>
                  <a:pt x="1159160" y="2743200"/>
                </a:lnTo>
                <a:cubicBezTo>
                  <a:pt x="809542" y="2716446"/>
                  <a:pt x="583040" y="2743218"/>
                  <a:pt x="457209" y="2743200"/>
                </a:cubicBezTo>
                <a:cubicBezTo>
                  <a:pt x="207116" y="2740391"/>
                  <a:pt x="-16556" y="2516262"/>
                  <a:pt x="0" y="2285991"/>
                </a:cubicBezTo>
                <a:cubicBezTo>
                  <a:pt x="48068" y="1891221"/>
                  <a:pt x="102099" y="1354740"/>
                  <a:pt x="0" y="1143000"/>
                </a:cubicBezTo>
                <a:cubicBezTo>
                  <a:pt x="-120218" y="1158414"/>
                  <a:pt x="-461195" y="1033462"/>
                  <a:pt x="-545617" y="985165"/>
                </a:cubicBezTo>
                <a:cubicBezTo>
                  <a:pt x="-356871" y="849511"/>
                  <a:pt x="-67162" y="579988"/>
                  <a:pt x="0" y="457200"/>
                </a:cubicBezTo>
                <a:lnTo>
                  <a:pt x="0" y="457209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9860155">
                  <a:prstGeom prst="wedgeRoundRectCallout">
                    <a:avLst>
                      <a:gd name="adj1" fmla="val -57845"/>
                      <a:gd name="adj2" fmla="val -1408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Chúng</a:t>
            </a:r>
            <a:r>
              <a:rPr lang="en-US" sz="3200" dirty="0">
                <a:solidFill>
                  <a:schemeClr val="tx1"/>
                </a:solidFill>
              </a:rPr>
              <a:t> ta </a:t>
            </a:r>
            <a:r>
              <a:rPr lang="en-US" sz="3200" dirty="0" err="1">
                <a:solidFill>
                  <a:schemeClr val="tx1"/>
                </a:solidFill>
              </a:rPr>
              <a:t>cần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giọng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đặc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điểm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suy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nghĩ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nhân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vật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8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6F95C7-BA85-A535-759B-71880BA1C15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3DFE51A2-EDB0-6495-F15F-3F645F1244E4}"/>
                </a:ext>
              </a:extLst>
            </p:cNvPr>
            <p:cNvSpPr txBox="1"/>
            <p:nvPr/>
          </p:nvSpPr>
          <p:spPr>
            <a:xfrm>
              <a:off x="5436010" y="2967335"/>
              <a:ext cx="131998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AA0FF7-514A-06A3-6A1F-9CA1C4FC5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3F0F324-C4F0-D5E6-5FE8-E3F944DA4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1123" y="1788076"/>
            <a:ext cx="8238807" cy="3281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7D275-C539-32B2-6434-C902224CAA5D}"/>
              </a:ext>
            </a:extLst>
          </p:cNvPr>
          <p:cNvSpPr txBox="1"/>
          <p:nvPr/>
        </p:nvSpPr>
        <p:spPr>
          <a:xfrm>
            <a:off x="3210791" y="259772"/>
            <a:ext cx="6026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89114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96296E-6 L 3.125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95EFB-9E0E-9788-2237-D721CD516A19}"/>
              </a:ext>
            </a:extLst>
          </p:cNvPr>
          <p:cNvSpPr txBox="1"/>
          <p:nvPr/>
        </p:nvSpPr>
        <p:spPr>
          <a:xfrm>
            <a:off x="3151414" y="520671"/>
            <a:ext cx="612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Lắng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nghe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đọc</a:t>
            </a:r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9050">
                  <a:solidFill>
                    <a:schemeClr val="bg1"/>
                  </a:solidFill>
                </a:ln>
                <a:solidFill>
                  <a:srgbClr val="C00000"/>
                </a:solidFill>
                <a:latin typeface="UTM Cookies" panose="02040603050506020204" pitchFamily="18" charset="0"/>
              </a:rPr>
              <a:t>mẫu</a:t>
            </a:r>
            <a:endParaRPr lang="en-US" sz="4800" dirty="0">
              <a:ln w="19050">
                <a:solidFill>
                  <a:schemeClr val="bg1"/>
                </a:solidFill>
              </a:ln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C3ABEB-C3C3-D239-0DAC-D7A5EDF3707C}"/>
              </a:ext>
            </a:extLst>
          </p:cNvPr>
          <p:cNvSpPr/>
          <p:nvPr/>
        </p:nvSpPr>
        <p:spPr>
          <a:xfrm>
            <a:off x="1273628" y="1807030"/>
            <a:ext cx="10123715" cy="4114800"/>
          </a:xfrm>
          <a:custGeom>
            <a:avLst/>
            <a:gdLst>
              <a:gd name="connsiteX0" fmla="*/ 0 w 10123715"/>
              <a:gd name="connsiteY0" fmla="*/ 685814 h 4114800"/>
              <a:gd name="connsiteX1" fmla="*/ 685814 w 10123715"/>
              <a:gd name="connsiteY1" fmla="*/ 0 h 4114800"/>
              <a:gd name="connsiteX2" fmla="*/ 1444328 w 10123715"/>
              <a:gd name="connsiteY2" fmla="*/ 0 h 4114800"/>
              <a:gd name="connsiteX3" fmla="*/ 1765238 w 10123715"/>
              <a:gd name="connsiteY3" fmla="*/ 0 h 4114800"/>
              <a:gd name="connsiteX4" fmla="*/ 2523752 w 10123715"/>
              <a:gd name="connsiteY4" fmla="*/ 0 h 4114800"/>
              <a:gd name="connsiteX5" fmla="*/ 3019704 w 10123715"/>
              <a:gd name="connsiteY5" fmla="*/ 0 h 4114800"/>
              <a:gd name="connsiteX6" fmla="*/ 3340614 w 10123715"/>
              <a:gd name="connsiteY6" fmla="*/ 0 h 4114800"/>
              <a:gd name="connsiteX7" fmla="*/ 3749044 w 10123715"/>
              <a:gd name="connsiteY7" fmla="*/ 0 h 4114800"/>
              <a:gd name="connsiteX8" fmla="*/ 4332517 w 10123715"/>
              <a:gd name="connsiteY8" fmla="*/ 0 h 4114800"/>
              <a:gd name="connsiteX9" fmla="*/ 4740948 w 10123715"/>
              <a:gd name="connsiteY9" fmla="*/ 0 h 4114800"/>
              <a:gd name="connsiteX10" fmla="*/ 5061857 w 10123715"/>
              <a:gd name="connsiteY10" fmla="*/ 0 h 4114800"/>
              <a:gd name="connsiteX11" fmla="*/ 5557809 w 10123715"/>
              <a:gd name="connsiteY11" fmla="*/ 0 h 4114800"/>
              <a:gd name="connsiteX12" fmla="*/ 5878719 w 10123715"/>
              <a:gd name="connsiteY12" fmla="*/ 0 h 4114800"/>
              <a:gd name="connsiteX13" fmla="*/ 6287150 w 10123715"/>
              <a:gd name="connsiteY13" fmla="*/ 0 h 4114800"/>
              <a:gd name="connsiteX14" fmla="*/ 6783101 w 10123715"/>
              <a:gd name="connsiteY14" fmla="*/ 0 h 4114800"/>
              <a:gd name="connsiteX15" fmla="*/ 7541615 w 10123715"/>
              <a:gd name="connsiteY15" fmla="*/ 0 h 4114800"/>
              <a:gd name="connsiteX16" fmla="*/ 8212609 w 10123715"/>
              <a:gd name="connsiteY16" fmla="*/ 0 h 4114800"/>
              <a:gd name="connsiteX17" fmla="*/ 8621040 w 10123715"/>
              <a:gd name="connsiteY17" fmla="*/ 0 h 4114800"/>
              <a:gd name="connsiteX18" fmla="*/ 9437901 w 10123715"/>
              <a:gd name="connsiteY18" fmla="*/ 0 h 4114800"/>
              <a:gd name="connsiteX19" fmla="*/ 10123715 w 10123715"/>
              <a:gd name="connsiteY19" fmla="*/ 685814 h 4114800"/>
              <a:gd name="connsiteX20" fmla="*/ 10123715 w 10123715"/>
              <a:gd name="connsiteY20" fmla="*/ 1234448 h 4114800"/>
              <a:gd name="connsiteX21" fmla="*/ 10123715 w 10123715"/>
              <a:gd name="connsiteY21" fmla="*/ 1728219 h 4114800"/>
              <a:gd name="connsiteX22" fmla="*/ 10123715 w 10123715"/>
              <a:gd name="connsiteY22" fmla="*/ 2304285 h 4114800"/>
              <a:gd name="connsiteX23" fmla="*/ 10123715 w 10123715"/>
              <a:gd name="connsiteY23" fmla="*/ 2798056 h 4114800"/>
              <a:gd name="connsiteX24" fmla="*/ 10123715 w 10123715"/>
              <a:gd name="connsiteY24" fmla="*/ 3428986 h 4114800"/>
              <a:gd name="connsiteX25" fmla="*/ 9437901 w 10123715"/>
              <a:gd name="connsiteY25" fmla="*/ 4114800 h 4114800"/>
              <a:gd name="connsiteX26" fmla="*/ 8679387 w 10123715"/>
              <a:gd name="connsiteY26" fmla="*/ 4114800 h 4114800"/>
              <a:gd name="connsiteX27" fmla="*/ 8008393 w 10123715"/>
              <a:gd name="connsiteY27" fmla="*/ 4114800 h 4114800"/>
              <a:gd name="connsiteX28" fmla="*/ 7512442 w 10123715"/>
              <a:gd name="connsiteY28" fmla="*/ 4114800 h 4114800"/>
              <a:gd name="connsiteX29" fmla="*/ 6928969 w 10123715"/>
              <a:gd name="connsiteY29" fmla="*/ 4114800 h 4114800"/>
              <a:gd name="connsiteX30" fmla="*/ 6170455 w 10123715"/>
              <a:gd name="connsiteY30" fmla="*/ 4114800 h 4114800"/>
              <a:gd name="connsiteX31" fmla="*/ 5586983 w 10123715"/>
              <a:gd name="connsiteY31" fmla="*/ 4114800 h 4114800"/>
              <a:gd name="connsiteX32" fmla="*/ 5178552 w 10123715"/>
              <a:gd name="connsiteY32" fmla="*/ 4114800 h 4114800"/>
              <a:gd name="connsiteX33" fmla="*/ 4857642 w 10123715"/>
              <a:gd name="connsiteY33" fmla="*/ 4114800 h 4114800"/>
              <a:gd name="connsiteX34" fmla="*/ 4186649 w 10123715"/>
              <a:gd name="connsiteY34" fmla="*/ 4114800 h 4114800"/>
              <a:gd name="connsiteX35" fmla="*/ 3865739 w 10123715"/>
              <a:gd name="connsiteY35" fmla="*/ 4114800 h 4114800"/>
              <a:gd name="connsiteX36" fmla="*/ 3457308 w 10123715"/>
              <a:gd name="connsiteY36" fmla="*/ 4114800 h 4114800"/>
              <a:gd name="connsiteX37" fmla="*/ 2786315 w 10123715"/>
              <a:gd name="connsiteY37" fmla="*/ 4114800 h 4114800"/>
              <a:gd name="connsiteX38" fmla="*/ 2377884 w 10123715"/>
              <a:gd name="connsiteY38" fmla="*/ 4114800 h 4114800"/>
              <a:gd name="connsiteX39" fmla="*/ 2056974 w 10123715"/>
              <a:gd name="connsiteY39" fmla="*/ 4114800 h 4114800"/>
              <a:gd name="connsiteX40" fmla="*/ 1736064 w 10123715"/>
              <a:gd name="connsiteY40" fmla="*/ 4114800 h 4114800"/>
              <a:gd name="connsiteX41" fmla="*/ 1415155 w 10123715"/>
              <a:gd name="connsiteY41" fmla="*/ 4114800 h 4114800"/>
              <a:gd name="connsiteX42" fmla="*/ 685814 w 10123715"/>
              <a:gd name="connsiteY42" fmla="*/ 4114800 h 4114800"/>
              <a:gd name="connsiteX43" fmla="*/ 0 w 10123715"/>
              <a:gd name="connsiteY43" fmla="*/ 3428986 h 4114800"/>
              <a:gd name="connsiteX44" fmla="*/ 0 w 10123715"/>
              <a:gd name="connsiteY44" fmla="*/ 2852920 h 4114800"/>
              <a:gd name="connsiteX45" fmla="*/ 0 w 10123715"/>
              <a:gd name="connsiteY45" fmla="*/ 2386581 h 4114800"/>
              <a:gd name="connsiteX46" fmla="*/ 0 w 10123715"/>
              <a:gd name="connsiteY46" fmla="*/ 1865378 h 4114800"/>
              <a:gd name="connsiteX47" fmla="*/ 0 w 10123715"/>
              <a:gd name="connsiteY47" fmla="*/ 1399039 h 4114800"/>
              <a:gd name="connsiteX48" fmla="*/ 0 w 10123715"/>
              <a:gd name="connsiteY48" fmla="*/ 685814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123715" h="4114800" fill="none" extrusionOk="0">
                <a:moveTo>
                  <a:pt x="0" y="685814"/>
                </a:moveTo>
                <a:cubicBezTo>
                  <a:pt x="-76203" y="345990"/>
                  <a:pt x="320254" y="-1109"/>
                  <a:pt x="685814" y="0"/>
                </a:cubicBezTo>
                <a:cubicBezTo>
                  <a:pt x="890791" y="-45301"/>
                  <a:pt x="1097546" y="1751"/>
                  <a:pt x="1444328" y="0"/>
                </a:cubicBezTo>
                <a:cubicBezTo>
                  <a:pt x="1791110" y="-1751"/>
                  <a:pt x="1624155" y="7546"/>
                  <a:pt x="1765238" y="0"/>
                </a:cubicBezTo>
                <a:cubicBezTo>
                  <a:pt x="1906321" y="-7546"/>
                  <a:pt x="2189077" y="31035"/>
                  <a:pt x="2523752" y="0"/>
                </a:cubicBezTo>
                <a:cubicBezTo>
                  <a:pt x="2858427" y="-31035"/>
                  <a:pt x="2832247" y="42222"/>
                  <a:pt x="3019704" y="0"/>
                </a:cubicBezTo>
                <a:cubicBezTo>
                  <a:pt x="3207161" y="-42222"/>
                  <a:pt x="3193169" y="8647"/>
                  <a:pt x="3340614" y="0"/>
                </a:cubicBezTo>
                <a:cubicBezTo>
                  <a:pt x="3488059" y="-8647"/>
                  <a:pt x="3588272" y="15833"/>
                  <a:pt x="3749044" y="0"/>
                </a:cubicBezTo>
                <a:cubicBezTo>
                  <a:pt x="3909816" y="-15833"/>
                  <a:pt x="4143686" y="17885"/>
                  <a:pt x="4332517" y="0"/>
                </a:cubicBezTo>
                <a:cubicBezTo>
                  <a:pt x="4521348" y="-17885"/>
                  <a:pt x="4548241" y="41575"/>
                  <a:pt x="4740948" y="0"/>
                </a:cubicBezTo>
                <a:cubicBezTo>
                  <a:pt x="4933655" y="-41575"/>
                  <a:pt x="4908730" y="10111"/>
                  <a:pt x="5061857" y="0"/>
                </a:cubicBezTo>
                <a:cubicBezTo>
                  <a:pt x="5214984" y="-10111"/>
                  <a:pt x="5426357" y="50461"/>
                  <a:pt x="5557809" y="0"/>
                </a:cubicBezTo>
                <a:cubicBezTo>
                  <a:pt x="5689261" y="-50461"/>
                  <a:pt x="5779237" y="32301"/>
                  <a:pt x="5878719" y="0"/>
                </a:cubicBezTo>
                <a:cubicBezTo>
                  <a:pt x="5978201" y="-32301"/>
                  <a:pt x="6200635" y="5094"/>
                  <a:pt x="6287150" y="0"/>
                </a:cubicBezTo>
                <a:cubicBezTo>
                  <a:pt x="6373665" y="-5094"/>
                  <a:pt x="6559418" y="49428"/>
                  <a:pt x="6783101" y="0"/>
                </a:cubicBezTo>
                <a:cubicBezTo>
                  <a:pt x="7006784" y="-49428"/>
                  <a:pt x="7251303" y="63341"/>
                  <a:pt x="7541615" y="0"/>
                </a:cubicBezTo>
                <a:cubicBezTo>
                  <a:pt x="7831927" y="-63341"/>
                  <a:pt x="7978258" y="25425"/>
                  <a:pt x="8212609" y="0"/>
                </a:cubicBezTo>
                <a:cubicBezTo>
                  <a:pt x="8446960" y="-25425"/>
                  <a:pt x="8527067" y="48140"/>
                  <a:pt x="8621040" y="0"/>
                </a:cubicBezTo>
                <a:cubicBezTo>
                  <a:pt x="8715013" y="-48140"/>
                  <a:pt x="9266574" y="95611"/>
                  <a:pt x="9437901" y="0"/>
                </a:cubicBezTo>
                <a:cubicBezTo>
                  <a:pt x="9790132" y="-53877"/>
                  <a:pt x="10152049" y="337778"/>
                  <a:pt x="10123715" y="685814"/>
                </a:cubicBezTo>
                <a:cubicBezTo>
                  <a:pt x="10146557" y="931552"/>
                  <a:pt x="10065929" y="996936"/>
                  <a:pt x="10123715" y="1234448"/>
                </a:cubicBezTo>
                <a:cubicBezTo>
                  <a:pt x="10181501" y="1471960"/>
                  <a:pt x="10072985" y="1573731"/>
                  <a:pt x="10123715" y="1728219"/>
                </a:cubicBezTo>
                <a:cubicBezTo>
                  <a:pt x="10174445" y="1882707"/>
                  <a:pt x="10121073" y="2115902"/>
                  <a:pt x="10123715" y="2304285"/>
                </a:cubicBezTo>
                <a:cubicBezTo>
                  <a:pt x="10126357" y="2492668"/>
                  <a:pt x="10090103" y="2598380"/>
                  <a:pt x="10123715" y="2798056"/>
                </a:cubicBezTo>
                <a:cubicBezTo>
                  <a:pt x="10157327" y="2997732"/>
                  <a:pt x="10053428" y="3283290"/>
                  <a:pt x="10123715" y="3428986"/>
                </a:cubicBezTo>
                <a:cubicBezTo>
                  <a:pt x="10114101" y="3801463"/>
                  <a:pt x="9753389" y="4110661"/>
                  <a:pt x="9437901" y="4114800"/>
                </a:cubicBezTo>
                <a:cubicBezTo>
                  <a:pt x="9072484" y="4166093"/>
                  <a:pt x="9044051" y="4093236"/>
                  <a:pt x="8679387" y="4114800"/>
                </a:cubicBezTo>
                <a:cubicBezTo>
                  <a:pt x="8314723" y="4136364"/>
                  <a:pt x="8161042" y="4106114"/>
                  <a:pt x="8008393" y="4114800"/>
                </a:cubicBezTo>
                <a:cubicBezTo>
                  <a:pt x="7855744" y="4123486"/>
                  <a:pt x="7628791" y="4062468"/>
                  <a:pt x="7512442" y="4114800"/>
                </a:cubicBezTo>
                <a:cubicBezTo>
                  <a:pt x="7396093" y="4167132"/>
                  <a:pt x="7147680" y="4103344"/>
                  <a:pt x="6928969" y="4114800"/>
                </a:cubicBezTo>
                <a:cubicBezTo>
                  <a:pt x="6710258" y="4126256"/>
                  <a:pt x="6478463" y="4103697"/>
                  <a:pt x="6170455" y="4114800"/>
                </a:cubicBezTo>
                <a:cubicBezTo>
                  <a:pt x="5862447" y="4125903"/>
                  <a:pt x="5855369" y="4110672"/>
                  <a:pt x="5586983" y="4114800"/>
                </a:cubicBezTo>
                <a:cubicBezTo>
                  <a:pt x="5318597" y="4118928"/>
                  <a:pt x="5308319" y="4078522"/>
                  <a:pt x="5178552" y="4114800"/>
                </a:cubicBezTo>
                <a:cubicBezTo>
                  <a:pt x="5048785" y="4151078"/>
                  <a:pt x="4994809" y="4097354"/>
                  <a:pt x="4857642" y="4114800"/>
                </a:cubicBezTo>
                <a:cubicBezTo>
                  <a:pt x="4720475" y="4132246"/>
                  <a:pt x="4465625" y="4111566"/>
                  <a:pt x="4186649" y="4114800"/>
                </a:cubicBezTo>
                <a:cubicBezTo>
                  <a:pt x="3907673" y="4118034"/>
                  <a:pt x="4003276" y="4087154"/>
                  <a:pt x="3865739" y="4114800"/>
                </a:cubicBezTo>
                <a:cubicBezTo>
                  <a:pt x="3728202" y="4142446"/>
                  <a:pt x="3582262" y="4092168"/>
                  <a:pt x="3457308" y="4114800"/>
                </a:cubicBezTo>
                <a:cubicBezTo>
                  <a:pt x="3332354" y="4137432"/>
                  <a:pt x="3101477" y="4082685"/>
                  <a:pt x="2786315" y="4114800"/>
                </a:cubicBezTo>
                <a:cubicBezTo>
                  <a:pt x="2471153" y="4146915"/>
                  <a:pt x="2532918" y="4087898"/>
                  <a:pt x="2377884" y="4114800"/>
                </a:cubicBezTo>
                <a:cubicBezTo>
                  <a:pt x="2222850" y="4141702"/>
                  <a:pt x="2151219" y="4109846"/>
                  <a:pt x="2056974" y="4114800"/>
                </a:cubicBezTo>
                <a:cubicBezTo>
                  <a:pt x="1962729" y="4119754"/>
                  <a:pt x="1802183" y="4091963"/>
                  <a:pt x="1736064" y="4114800"/>
                </a:cubicBezTo>
                <a:cubicBezTo>
                  <a:pt x="1669945" y="4137637"/>
                  <a:pt x="1506219" y="4088149"/>
                  <a:pt x="1415155" y="4114800"/>
                </a:cubicBezTo>
                <a:cubicBezTo>
                  <a:pt x="1324091" y="4141451"/>
                  <a:pt x="1015472" y="4095191"/>
                  <a:pt x="685814" y="4114800"/>
                </a:cubicBezTo>
                <a:cubicBezTo>
                  <a:pt x="369056" y="4126469"/>
                  <a:pt x="-5933" y="3792775"/>
                  <a:pt x="0" y="3428986"/>
                </a:cubicBezTo>
                <a:cubicBezTo>
                  <a:pt x="-19874" y="3142662"/>
                  <a:pt x="7529" y="3123739"/>
                  <a:pt x="0" y="2852920"/>
                </a:cubicBezTo>
                <a:cubicBezTo>
                  <a:pt x="-7529" y="2582101"/>
                  <a:pt x="50861" y="2586285"/>
                  <a:pt x="0" y="2386581"/>
                </a:cubicBezTo>
                <a:cubicBezTo>
                  <a:pt x="-50861" y="2186877"/>
                  <a:pt x="43664" y="1999453"/>
                  <a:pt x="0" y="1865378"/>
                </a:cubicBezTo>
                <a:cubicBezTo>
                  <a:pt x="-43664" y="1731303"/>
                  <a:pt x="27767" y="1570303"/>
                  <a:pt x="0" y="1399039"/>
                </a:cubicBezTo>
                <a:cubicBezTo>
                  <a:pt x="-27767" y="1227775"/>
                  <a:pt x="21207" y="1005137"/>
                  <a:pt x="0" y="685814"/>
                </a:cubicBezTo>
                <a:close/>
              </a:path>
              <a:path w="10123715" h="4114800" stroke="0" extrusionOk="0">
                <a:moveTo>
                  <a:pt x="0" y="685814"/>
                </a:moveTo>
                <a:cubicBezTo>
                  <a:pt x="-26872" y="271115"/>
                  <a:pt x="382012" y="71892"/>
                  <a:pt x="685814" y="0"/>
                </a:cubicBezTo>
                <a:cubicBezTo>
                  <a:pt x="837667" y="-41818"/>
                  <a:pt x="967778" y="40418"/>
                  <a:pt x="1094245" y="0"/>
                </a:cubicBezTo>
                <a:cubicBezTo>
                  <a:pt x="1220712" y="-40418"/>
                  <a:pt x="1386464" y="67654"/>
                  <a:pt x="1677717" y="0"/>
                </a:cubicBezTo>
                <a:cubicBezTo>
                  <a:pt x="1968970" y="-67654"/>
                  <a:pt x="2053290" y="2756"/>
                  <a:pt x="2261190" y="0"/>
                </a:cubicBezTo>
                <a:cubicBezTo>
                  <a:pt x="2469090" y="-2756"/>
                  <a:pt x="2637464" y="27991"/>
                  <a:pt x="2757141" y="0"/>
                </a:cubicBezTo>
                <a:cubicBezTo>
                  <a:pt x="2876818" y="-27991"/>
                  <a:pt x="2976415" y="4848"/>
                  <a:pt x="3165572" y="0"/>
                </a:cubicBezTo>
                <a:cubicBezTo>
                  <a:pt x="3354729" y="-4848"/>
                  <a:pt x="3742271" y="46849"/>
                  <a:pt x="3924086" y="0"/>
                </a:cubicBezTo>
                <a:cubicBezTo>
                  <a:pt x="4105901" y="-46849"/>
                  <a:pt x="4184703" y="49342"/>
                  <a:pt x="4420038" y="0"/>
                </a:cubicBezTo>
                <a:cubicBezTo>
                  <a:pt x="4655373" y="-49342"/>
                  <a:pt x="4638377" y="11761"/>
                  <a:pt x="4740948" y="0"/>
                </a:cubicBezTo>
                <a:cubicBezTo>
                  <a:pt x="4843519" y="-11761"/>
                  <a:pt x="5212905" y="28331"/>
                  <a:pt x="5499462" y="0"/>
                </a:cubicBezTo>
                <a:cubicBezTo>
                  <a:pt x="5786019" y="-28331"/>
                  <a:pt x="5737966" y="40902"/>
                  <a:pt x="5907893" y="0"/>
                </a:cubicBezTo>
                <a:cubicBezTo>
                  <a:pt x="6077820" y="-40902"/>
                  <a:pt x="6265776" y="22137"/>
                  <a:pt x="6491365" y="0"/>
                </a:cubicBezTo>
                <a:cubicBezTo>
                  <a:pt x="6716954" y="-22137"/>
                  <a:pt x="6914563" y="21035"/>
                  <a:pt x="7162358" y="0"/>
                </a:cubicBezTo>
                <a:cubicBezTo>
                  <a:pt x="7410153" y="-21035"/>
                  <a:pt x="7523168" y="29548"/>
                  <a:pt x="7833352" y="0"/>
                </a:cubicBezTo>
                <a:cubicBezTo>
                  <a:pt x="8143536" y="-29548"/>
                  <a:pt x="8370027" y="38086"/>
                  <a:pt x="8591866" y="0"/>
                </a:cubicBezTo>
                <a:cubicBezTo>
                  <a:pt x="8813705" y="-38086"/>
                  <a:pt x="9021692" y="26337"/>
                  <a:pt x="9437901" y="0"/>
                </a:cubicBezTo>
                <a:cubicBezTo>
                  <a:pt x="9870603" y="2053"/>
                  <a:pt x="10108549" y="347357"/>
                  <a:pt x="10123715" y="685814"/>
                </a:cubicBezTo>
                <a:cubicBezTo>
                  <a:pt x="10124640" y="825859"/>
                  <a:pt x="10067995" y="1113793"/>
                  <a:pt x="10123715" y="1234448"/>
                </a:cubicBezTo>
                <a:cubicBezTo>
                  <a:pt x="10179435" y="1355103"/>
                  <a:pt x="10098560" y="1670303"/>
                  <a:pt x="10123715" y="1810515"/>
                </a:cubicBezTo>
                <a:cubicBezTo>
                  <a:pt x="10148870" y="1950727"/>
                  <a:pt x="10084525" y="2289014"/>
                  <a:pt x="10123715" y="2414012"/>
                </a:cubicBezTo>
                <a:cubicBezTo>
                  <a:pt x="10162905" y="2539010"/>
                  <a:pt x="10017884" y="2966184"/>
                  <a:pt x="10123715" y="3428986"/>
                </a:cubicBezTo>
                <a:cubicBezTo>
                  <a:pt x="10081086" y="3837060"/>
                  <a:pt x="9758569" y="4094540"/>
                  <a:pt x="9437901" y="4114800"/>
                </a:cubicBezTo>
                <a:cubicBezTo>
                  <a:pt x="9343258" y="4144680"/>
                  <a:pt x="9153753" y="4078985"/>
                  <a:pt x="9029470" y="4114800"/>
                </a:cubicBezTo>
                <a:cubicBezTo>
                  <a:pt x="8905187" y="4150615"/>
                  <a:pt x="8801062" y="4100334"/>
                  <a:pt x="8621040" y="4114800"/>
                </a:cubicBezTo>
                <a:cubicBezTo>
                  <a:pt x="8441018" y="4129266"/>
                  <a:pt x="8288841" y="4049315"/>
                  <a:pt x="8037567" y="4114800"/>
                </a:cubicBezTo>
                <a:cubicBezTo>
                  <a:pt x="7786293" y="4180285"/>
                  <a:pt x="7782053" y="4079293"/>
                  <a:pt x="7629136" y="4114800"/>
                </a:cubicBezTo>
                <a:cubicBezTo>
                  <a:pt x="7476219" y="4150307"/>
                  <a:pt x="7321088" y="4095227"/>
                  <a:pt x="7045664" y="4114800"/>
                </a:cubicBezTo>
                <a:cubicBezTo>
                  <a:pt x="6770240" y="4134373"/>
                  <a:pt x="6647755" y="4076034"/>
                  <a:pt x="6462191" y="4114800"/>
                </a:cubicBezTo>
                <a:cubicBezTo>
                  <a:pt x="6276627" y="4153566"/>
                  <a:pt x="5937658" y="4098101"/>
                  <a:pt x="5703677" y="4114800"/>
                </a:cubicBezTo>
                <a:cubicBezTo>
                  <a:pt x="5469696" y="4131499"/>
                  <a:pt x="5253790" y="4057037"/>
                  <a:pt x="5120205" y="4114800"/>
                </a:cubicBezTo>
                <a:cubicBezTo>
                  <a:pt x="4986620" y="4172563"/>
                  <a:pt x="4743186" y="4091889"/>
                  <a:pt x="4449211" y="4114800"/>
                </a:cubicBezTo>
                <a:cubicBezTo>
                  <a:pt x="4155236" y="4137711"/>
                  <a:pt x="4228057" y="4108300"/>
                  <a:pt x="4040781" y="4114800"/>
                </a:cubicBezTo>
                <a:cubicBezTo>
                  <a:pt x="3853505" y="4121300"/>
                  <a:pt x="3492522" y="4078777"/>
                  <a:pt x="3282266" y="4114800"/>
                </a:cubicBezTo>
                <a:cubicBezTo>
                  <a:pt x="3072011" y="4150823"/>
                  <a:pt x="2802233" y="4097950"/>
                  <a:pt x="2611273" y="4114800"/>
                </a:cubicBezTo>
                <a:cubicBezTo>
                  <a:pt x="2420313" y="4131650"/>
                  <a:pt x="2155312" y="4051543"/>
                  <a:pt x="1940280" y="4114800"/>
                </a:cubicBezTo>
                <a:cubicBezTo>
                  <a:pt x="1725248" y="4178057"/>
                  <a:pt x="1556366" y="4035137"/>
                  <a:pt x="1181766" y="4114800"/>
                </a:cubicBezTo>
                <a:cubicBezTo>
                  <a:pt x="807166" y="4194463"/>
                  <a:pt x="806204" y="4073094"/>
                  <a:pt x="685814" y="4114800"/>
                </a:cubicBezTo>
                <a:cubicBezTo>
                  <a:pt x="379191" y="4112433"/>
                  <a:pt x="-60280" y="3764793"/>
                  <a:pt x="0" y="3428986"/>
                </a:cubicBezTo>
                <a:cubicBezTo>
                  <a:pt x="-30109" y="3283122"/>
                  <a:pt x="51161" y="3158252"/>
                  <a:pt x="0" y="2962647"/>
                </a:cubicBezTo>
                <a:cubicBezTo>
                  <a:pt x="-51161" y="2767042"/>
                  <a:pt x="4631" y="2525843"/>
                  <a:pt x="0" y="2359149"/>
                </a:cubicBezTo>
                <a:cubicBezTo>
                  <a:pt x="-4631" y="2192455"/>
                  <a:pt x="9613" y="1971096"/>
                  <a:pt x="0" y="1783083"/>
                </a:cubicBezTo>
                <a:cubicBezTo>
                  <a:pt x="-9613" y="1595070"/>
                  <a:pt x="49259" y="1432388"/>
                  <a:pt x="0" y="1261880"/>
                </a:cubicBezTo>
                <a:cubicBezTo>
                  <a:pt x="-49259" y="1091372"/>
                  <a:pt x="12461" y="900461"/>
                  <a:pt x="0" y="685814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0243194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dập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dềnh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veo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lênh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đênh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dang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thẳm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bay </a:t>
            </a:r>
            <a:r>
              <a:rPr lang="en-US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!//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53073F8-8690-E671-8CBE-C103C98B5F24}"/>
              </a:ext>
            </a:extLst>
          </p:cNvPr>
          <p:cNvGrpSpPr/>
          <p:nvPr/>
        </p:nvGrpSpPr>
        <p:grpSpPr>
          <a:xfrm>
            <a:off x="284305" y="395673"/>
            <a:ext cx="5798128" cy="3135379"/>
            <a:chOff x="457201" y="1176848"/>
            <a:chExt cx="5798128" cy="313537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B830D61-15EF-DFF6-BAF3-0856FC8C2B56}"/>
                </a:ext>
              </a:extLst>
            </p:cNvPr>
            <p:cNvGrpSpPr/>
            <p:nvPr/>
          </p:nvGrpSpPr>
          <p:grpSpPr>
            <a:xfrm>
              <a:off x="457201" y="1922318"/>
              <a:ext cx="5798128" cy="2389909"/>
              <a:chOff x="602672" y="2483427"/>
              <a:chExt cx="5922819" cy="2389909"/>
            </a:xfrm>
            <a:solidFill>
              <a:srgbClr val="FFFFCC"/>
            </a:solidFill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5582C51-2E08-CBD1-0A5D-335E62B9C172}"/>
                  </a:ext>
                </a:extLst>
              </p:cNvPr>
              <p:cNvSpPr/>
              <p:nvPr/>
            </p:nvSpPr>
            <p:spPr>
              <a:xfrm>
                <a:off x="602672" y="2483427"/>
                <a:ext cx="5922819" cy="2389909"/>
              </a:xfrm>
              <a:custGeom>
                <a:avLst/>
                <a:gdLst>
                  <a:gd name="connsiteX0" fmla="*/ 0 w 5922819"/>
                  <a:gd name="connsiteY0" fmla="*/ 398326 h 2389909"/>
                  <a:gd name="connsiteX1" fmla="*/ 398326 w 5922819"/>
                  <a:gd name="connsiteY1" fmla="*/ 0 h 2389909"/>
                  <a:gd name="connsiteX2" fmla="*/ 865377 w 5922819"/>
                  <a:gd name="connsiteY2" fmla="*/ 0 h 2389909"/>
                  <a:gd name="connsiteX3" fmla="*/ 1281166 w 5922819"/>
                  <a:gd name="connsiteY3" fmla="*/ 0 h 2389909"/>
                  <a:gd name="connsiteX4" fmla="*/ 1799478 w 5922819"/>
                  <a:gd name="connsiteY4" fmla="*/ 0 h 2389909"/>
                  <a:gd name="connsiteX5" fmla="*/ 2471576 w 5922819"/>
                  <a:gd name="connsiteY5" fmla="*/ 0 h 2389909"/>
                  <a:gd name="connsiteX6" fmla="*/ 3041150 w 5922819"/>
                  <a:gd name="connsiteY6" fmla="*/ 0 h 2389909"/>
                  <a:gd name="connsiteX7" fmla="*/ 3508201 w 5922819"/>
                  <a:gd name="connsiteY7" fmla="*/ 0 h 2389909"/>
                  <a:gd name="connsiteX8" fmla="*/ 4077775 w 5922819"/>
                  <a:gd name="connsiteY8" fmla="*/ 0 h 2389909"/>
                  <a:gd name="connsiteX9" fmla="*/ 4596087 w 5922819"/>
                  <a:gd name="connsiteY9" fmla="*/ 0 h 2389909"/>
                  <a:gd name="connsiteX10" fmla="*/ 5524493 w 5922819"/>
                  <a:gd name="connsiteY10" fmla="*/ 0 h 2389909"/>
                  <a:gd name="connsiteX11" fmla="*/ 5922819 w 5922819"/>
                  <a:gd name="connsiteY11" fmla="*/ 398326 h 2389909"/>
                  <a:gd name="connsiteX12" fmla="*/ 5922819 w 5922819"/>
                  <a:gd name="connsiteY12" fmla="*/ 913479 h 2389909"/>
                  <a:gd name="connsiteX13" fmla="*/ 5922819 w 5922819"/>
                  <a:gd name="connsiteY13" fmla="*/ 1428632 h 2389909"/>
                  <a:gd name="connsiteX14" fmla="*/ 5922819 w 5922819"/>
                  <a:gd name="connsiteY14" fmla="*/ 1991583 h 2389909"/>
                  <a:gd name="connsiteX15" fmla="*/ 5524493 w 5922819"/>
                  <a:gd name="connsiteY15" fmla="*/ 2389909 h 2389909"/>
                  <a:gd name="connsiteX16" fmla="*/ 5006181 w 5922819"/>
                  <a:gd name="connsiteY16" fmla="*/ 2389909 h 2389909"/>
                  <a:gd name="connsiteX17" fmla="*/ 4385345 w 5922819"/>
                  <a:gd name="connsiteY17" fmla="*/ 2389909 h 2389909"/>
                  <a:gd name="connsiteX18" fmla="*/ 3764509 w 5922819"/>
                  <a:gd name="connsiteY18" fmla="*/ 2389909 h 2389909"/>
                  <a:gd name="connsiteX19" fmla="*/ 3194935 w 5922819"/>
                  <a:gd name="connsiteY19" fmla="*/ 2389909 h 2389909"/>
                  <a:gd name="connsiteX20" fmla="*/ 2625361 w 5922819"/>
                  <a:gd name="connsiteY20" fmla="*/ 2389909 h 2389909"/>
                  <a:gd name="connsiteX21" fmla="*/ 2055787 w 5922819"/>
                  <a:gd name="connsiteY21" fmla="*/ 2389909 h 2389909"/>
                  <a:gd name="connsiteX22" fmla="*/ 1486213 w 5922819"/>
                  <a:gd name="connsiteY22" fmla="*/ 2389909 h 2389909"/>
                  <a:gd name="connsiteX23" fmla="*/ 1019162 w 5922819"/>
                  <a:gd name="connsiteY23" fmla="*/ 2389909 h 2389909"/>
                  <a:gd name="connsiteX24" fmla="*/ 398326 w 5922819"/>
                  <a:gd name="connsiteY24" fmla="*/ 2389909 h 2389909"/>
                  <a:gd name="connsiteX25" fmla="*/ 0 w 5922819"/>
                  <a:gd name="connsiteY25" fmla="*/ 1991583 h 2389909"/>
                  <a:gd name="connsiteX26" fmla="*/ 0 w 5922819"/>
                  <a:gd name="connsiteY26" fmla="*/ 1460497 h 2389909"/>
                  <a:gd name="connsiteX27" fmla="*/ 0 w 5922819"/>
                  <a:gd name="connsiteY27" fmla="*/ 961277 h 2389909"/>
                  <a:gd name="connsiteX28" fmla="*/ 0 w 5922819"/>
                  <a:gd name="connsiteY28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22819" h="2389909" fill="none" extrusionOk="0">
                    <a:moveTo>
                      <a:pt x="0" y="398326"/>
                    </a:moveTo>
                    <a:cubicBezTo>
                      <a:pt x="-25110" y="225623"/>
                      <a:pt x="172914" y="-50858"/>
                      <a:pt x="398326" y="0"/>
                    </a:cubicBezTo>
                    <a:cubicBezTo>
                      <a:pt x="585273" y="-54826"/>
                      <a:pt x="682883" y="22090"/>
                      <a:pt x="865377" y="0"/>
                    </a:cubicBezTo>
                    <a:cubicBezTo>
                      <a:pt x="1047871" y="-22090"/>
                      <a:pt x="1115818" y="36667"/>
                      <a:pt x="1281166" y="0"/>
                    </a:cubicBezTo>
                    <a:cubicBezTo>
                      <a:pt x="1446514" y="-36667"/>
                      <a:pt x="1552483" y="55872"/>
                      <a:pt x="1799478" y="0"/>
                    </a:cubicBezTo>
                    <a:cubicBezTo>
                      <a:pt x="2046473" y="-55872"/>
                      <a:pt x="2256759" y="68933"/>
                      <a:pt x="2471576" y="0"/>
                    </a:cubicBezTo>
                    <a:cubicBezTo>
                      <a:pt x="2686393" y="-68933"/>
                      <a:pt x="2899860" y="63360"/>
                      <a:pt x="3041150" y="0"/>
                    </a:cubicBezTo>
                    <a:cubicBezTo>
                      <a:pt x="3182440" y="-63360"/>
                      <a:pt x="3402433" y="22609"/>
                      <a:pt x="3508201" y="0"/>
                    </a:cubicBezTo>
                    <a:cubicBezTo>
                      <a:pt x="3613969" y="-22609"/>
                      <a:pt x="3823621" y="15479"/>
                      <a:pt x="4077775" y="0"/>
                    </a:cubicBezTo>
                    <a:cubicBezTo>
                      <a:pt x="4331929" y="-15479"/>
                      <a:pt x="4455861" y="29743"/>
                      <a:pt x="4596087" y="0"/>
                    </a:cubicBezTo>
                    <a:cubicBezTo>
                      <a:pt x="4736313" y="-29743"/>
                      <a:pt x="5188909" y="47133"/>
                      <a:pt x="5524493" y="0"/>
                    </a:cubicBezTo>
                    <a:cubicBezTo>
                      <a:pt x="5742430" y="35191"/>
                      <a:pt x="5919924" y="172593"/>
                      <a:pt x="5922819" y="398326"/>
                    </a:cubicBezTo>
                    <a:cubicBezTo>
                      <a:pt x="5977811" y="536512"/>
                      <a:pt x="5884879" y="679623"/>
                      <a:pt x="5922819" y="913479"/>
                    </a:cubicBezTo>
                    <a:cubicBezTo>
                      <a:pt x="5960759" y="1147335"/>
                      <a:pt x="5919332" y="1282699"/>
                      <a:pt x="5922819" y="1428632"/>
                    </a:cubicBezTo>
                    <a:cubicBezTo>
                      <a:pt x="5926306" y="1574565"/>
                      <a:pt x="5903684" y="1841276"/>
                      <a:pt x="5922819" y="1991583"/>
                    </a:cubicBezTo>
                    <a:cubicBezTo>
                      <a:pt x="5922394" y="2232997"/>
                      <a:pt x="5710083" y="2359016"/>
                      <a:pt x="5524493" y="2389909"/>
                    </a:cubicBezTo>
                    <a:cubicBezTo>
                      <a:pt x="5364463" y="2426672"/>
                      <a:pt x="5224862" y="2363333"/>
                      <a:pt x="5006181" y="2389909"/>
                    </a:cubicBezTo>
                    <a:cubicBezTo>
                      <a:pt x="4787500" y="2416485"/>
                      <a:pt x="4599125" y="2374932"/>
                      <a:pt x="4385345" y="2389909"/>
                    </a:cubicBezTo>
                    <a:cubicBezTo>
                      <a:pt x="4171565" y="2404886"/>
                      <a:pt x="3942501" y="2378500"/>
                      <a:pt x="3764509" y="2389909"/>
                    </a:cubicBezTo>
                    <a:cubicBezTo>
                      <a:pt x="3586517" y="2401318"/>
                      <a:pt x="3346456" y="2359255"/>
                      <a:pt x="3194935" y="2389909"/>
                    </a:cubicBezTo>
                    <a:cubicBezTo>
                      <a:pt x="3043414" y="2420563"/>
                      <a:pt x="2776853" y="2364147"/>
                      <a:pt x="2625361" y="2389909"/>
                    </a:cubicBezTo>
                    <a:cubicBezTo>
                      <a:pt x="2473869" y="2415671"/>
                      <a:pt x="2306156" y="2327869"/>
                      <a:pt x="2055787" y="2389909"/>
                    </a:cubicBezTo>
                    <a:cubicBezTo>
                      <a:pt x="1805418" y="2451949"/>
                      <a:pt x="1676859" y="2365793"/>
                      <a:pt x="1486213" y="2389909"/>
                    </a:cubicBezTo>
                    <a:cubicBezTo>
                      <a:pt x="1295567" y="2414025"/>
                      <a:pt x="1151785" y="2336406"/>
                      <a:pt x="1019162" y="2389909"/>
                    </a:cubicBezTo>
                    <a:cubicBezTo>
                      <a:pt x="886539" y="2443412"/>
                      <a:pt x="687420" y="2350544"/>
                      <a:pt x="398326" y="2389909"/>
                    </a:cubicBezTo>
                    <a:cubicBezTo>
                      <a:pt x="153311" y="2430587"/>
                      <a:pt x="-51599" y="2205144"/>
                      <a:pt x="0" y="1991583"/>
                    </a:cubicBezTo>
                    <a:cubicBezTo>
                      <a:pt x="-21010" y="1782241"/>
                      <a:pt x="42948" y="1657772"/>
                      <a:pt x="0" y="1460497"/>
                    </a:cubicBezTo>
                    <a:cubicBezTo>
                      <a:pt x="-42948" y="1263222"/>
                      <a:pt x="55504" y="1079879"/>
                      <a:pt x="0" y="961277"/>
                    </a:cubicBezTo>
                    <a:cubicBezTo>
                      <a:pt x="-55504" y="842675"/>
                      <a:pt x="11724" y="638618"/>
                      <a:pt x="0" y="398326"/>
                    </a:cubicBezTo>
                    <a:close/>
                  </a:path>
                  <a:path w="5922819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642830" y="-60785"/>
                      <a:pt x="747062" y="24238"/>
                      <a:pt x="1070423" y="0"/>
                    </a:cubicBezTo>
                    <a:cubicBezTo>
                      <a:pt x="1393784" y="-24238"/>
                      <a:pt x="1305202" y="37410"/>
                      <a:pt x="1486213" y="0"/>
                    </a:cubicBezTo>
                    <a:cubicBezTo>
                      <a:pt x="1667224" y="-37410"/>
                      <a:pt x="1769014" y="49417"/>
                      <a:pt x="1953263" y="0"/>
                    </a:cubicBezTo>
                    <a:cubicBezTo>
                      <a:pt x="2137512" y="-49417"/>
                      <a:pt x="2293059" y="17162"/>
                      <a:pt x="2420314" y="0"/>
                    </a:cubicBezTo>
                    <a:cubicBezTo>
                      <a:pt x="2547569" y="-17162"/>
                      <a:pt x="2748384" y="50954"/>
                      <a:pt x="2989888" y="0"/>
                    </a:cubicBezTo>
                    <a:cubicBezTo>
                      <a:pt x="3231392" y="-50954"/>
                      <a:pt x="3404777" y="50809"/>
                      <a:pt x="3610724" y="0"/>
                    </a:cubicBezTo>
                    <a:cubicBezTo>
                      <a:pt x="3816671" y="-50809"/>
                      <a:pt x="3967566" y="13755"/>
                      <a:pt x="4077775" y="0"/>
                    </a:cubicBezTo>
                    <a:cubicBezTo>
                      <a:pt x="4187984" y="-13755"/>
                      <a:pt x="4365908" y="26888"/>
                      <a:pt x="4596087" y="0"/>
                    </a:cubicBezTo>
                    <a:cubicBezTo>
                      <a:pt x="4826266" y="-26888"/>
                      <a:pt x="5308079" y="65204"/>
                      <a:pt x="5524493" y="0"/>
                    </a:cubicBezTo>
                    <a:cubicBezTo>
                      <a:pt x="5753362" y="-2336"/>
                      <a:pt x="5955032" y="149097"/>
                      <a:pt x="5922819" y="398326"/>
                    </a:cubicBezTo>
                    <a:cubicBezTo>
                      <a:pt x="5935221" y="550432"/>
                      <a:pt x="5902100" y="757142"/>
                      <a:pt x="5922819" y="945344"/>
                    </a:cubicBezTo>
                    <a:cubicBezTo>
                      <a:pt x="5943538" y="1133546"/>
                      <a:pt x="5895225" y="1244330"/>
                      <a:pt x="5922819" y="1428632"/>
                    </a:cubicBezTo>
                    <a:cubicBezTo>
                      <a:pt x="5950413" y="1612934"/>
                      <a:pt x="5863195" y="1804810"/>
                      <a:pt x="5922819" y="1991583"/>
                    </a:cubicBezTo>
                    <a:cubicBezTo>
                      <a:pt x="5931280" y="2210588"/>
                      <a:pt x="5741519" y="2385258"/>
                      <a:pt x="5524493" y="2389909"/>
                    </a:cubicBezTo>
                    <a:cubicBezTo>
                      <a:pt x="5286124" y="2454480"/>
                      <a:pt x="5032427" y="2386343"/>
                      <a:pt x="4852396" y="2389909"/>
                    </a:cubicBezTo>
                    <a:cubicBezTo>
                      <a:pt x="4672365" y="2393475"/>
                      <a:pt x="4415604" y="2339542"/>
                      <a:pt x="4282821" y="2389909"/>
                    </a:cubicBezTo>
                    <a:cubicBezTo>
                      <a:pt x="4150038" y="2440276"/>
                      <a:pt x="3923054" y="2379463"/>
                      <a:pt x="3815771" y="2389909"/>
                    </a:cubicBezTo>
                    <a:cubicBezTo>
                      <a:pt x="3708488" y="2400355"/>
                      <a:pt x="3563831" y="2389885"/>
                      <a:pt x="3399982" y="2389909"/>
                    </a:cubicBezTo>
                    <a:cubicBezTo>
                      <a:pt x="3236133" y="2389933"/>
                      <a:pt x="3027031" y="2370175"/>
                      <a:pt x="2932931" y="2389909"/>
                    </a:cubicBezTo>
                    <a:cubicBezTo>
                      <a:pt x="2838831" y="2409643"/>
                      <a:pt x="2571977" y="2341503"/>
                      <a:pt x="2363357" y="2389909"/>
                    </a:cubicBezTo>
                    <a:cubicBezTo>
                      <a:pt x="2154737" y="2438315"/>
                      <a:pt x="2008988" y="2354771"/>
                      <a:pt x="1691259" y="2389909"/>
                    </a:cubicBezTo>
                    <a:cubicBezTo>
                      <a:pt x="1373530" y="2425047"/>
                      <a:pt x="1200729" y="2314294"/>
                      <a:pt x="1019162" y="2389909"/>
                    </a:cubicBezTo>
                    <a:cubicBezTo>
                      <a:pt x="837595" y="2465524"/>
                      <a:pt x="631849" y="2361835"/>
                      <a:pt x="398326" y="2389909"/>
                    </a:cubicBezTo>
                    <a:cubicBezTo>
                      <a:pt x="198246" y="2364416"/>
                      <a:pt x="-32898" y="2224780"/>
                      <a:pt x="0" y="1991583"/>
                    </a:cubicBezTo>
                    <a:cubicBezTo>
                      <a:pt x="-4321" y="1858753"/>
                      <a:pt x="42256" y="1653378"/>
                      <a:pt x="0" y="1492362"/>
                    </a:cubicBezTo>
                    <a:cubicBezTo>
                      <a:pt x="-42256" y="1331346"/>
                      <a:pt x="20366" y="1198021"/>
                      <a:pt x="0" y="945344"/>
                    </a:cubicBezTo>
                    <a:cubicBezTo>
                      <a:pt x="-20366" y="692667"/>
                      <a:pt x="20388" y="569457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dirty="0"/>
                  <a:t>	</a:t>
                </a:r>
                <a:r>
                  <a:rPr lang="en-US" sz="3200" dirty="0" err="1"/>
                  <a:t>Phân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công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theo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đoạn</a:t>
                </a:r>
                <a:r>
                  <a:rPr lang="en-US" sz="3200" dirty="0"/>
                  <a:t>.</a:t>
                </a:r>
              </a:p>
              <a:p>
                <a:pPr algn="just"/>
                <a:r>
                  <a:rPr lang="en-US" sz="3200" dirty="0"/>
                  <a:t>	</a:t>
                </a:r>
                <a:r>
                  <a:rPr lang="en-US" sz="3200" dirty="0" err="1"/>
                  <a:t>Tất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cả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thành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viên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đều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.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D32D673-54A4-2A0E-5625-83CD93CC9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07221" y="3078729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55963B8-998F-FB1D-F39E-5C4873BE3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07221" y="3516368"/>
                <a:ext cx="609091" cy="60909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9D3D29-A4D8-87FF-CDE6-39F873C2AB40}"/>
                </a:ext>
              </a:extLst>
            </p:cNvPr>
            <p:cNvSpPr/>
            <p:nvPr/>
          </p:nvSpPr>
          <p:spPr>
            <a:xfrm>
              <a:off x="1756064" y="1176848"/>
              <a:ext cx="3034145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latin typeface="#9Slide05 SVNClementine" panose="020F0502020204030203" pitchFamily="34" charset="0"/>
                </a:rPr>
                <a:t>Yêu</a:t>
              </a:r>
              <a:r>
                <a:rPr lang="en-US" sz="6600" dirty="0">
                  <a:latin typeface="#9Slide05 SVNClementine" panose="020F0502020204030203" pitchFamily="34" charset="0"/>
                </a:rPr>
                <a:t> </a:t>
              </a:r>
              <a:r>
                <a:rPr lang="en-US" sz="6600" dirty="0" err="1">
                  <a:latin typeface="#9Slide05 SVNClementine" panose="020F0502020204030203" pitchFamily="34" charset="0"/>
                </a:rPr>
                <a:t>cầu</a:t>
              </a:r>
              <a:endParaRPr lang="en-US" sz="6600" dirty="0">
                <a:latin typeface="#9Slide05 SVNClementine" panose="020F050202020403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4EF09E-19B3-93DF-4838-38F6576CA29C}"/>
              </a:ext>
            </a:extLst>
          </p:cNvPr>
          <p:cNvGrpSpPr/>
          <p:nvPr/>
        </p:nvGrpSpPr>
        <p:grpSpPr>
          <a:xfrm>
            <a:off x="5107875" y="3219307"/>
            <a:ext cx="6840681" cy="3396136"/>
            <a:chOff x="535741" y="1505637"/>
            <a:chExt cx="6840681" cy="3396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664F91-2505-6F4A-C385-50D703275BFC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58DF3CF1-19B9-981B-818B-5A91CC0CA363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to, </a:t>
                </a:r>
                <a:r>
                  <a:rPr lang="en-US" sz="3200" dirty="0" err="1"/>
                  <a:t>rõ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ngắt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nghỉ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chỗ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hiện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giọng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phù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hợp</a:t>
                </a:r>
                <a:endParaRPr lang="en-US" sz="3200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F932B3A-13BE-A205-AC0D-639D0447C4DE}"/>
                  </a:ext>
                </a:extLst>
              </p:cNvPr>
              <p:cNvGrpSpPr/>
              <p:nvPr/>
            </p:nvGrpSpPr>
            <p:grpSpPr>
              <a:xfrm>
                <a:off x="7848304" y="4505757"/>
                <a:ext cx="4208656" cy="1969599"/>
                <a:chOff x="7938043" y="4498698"/>
                <a:chExt cx="4689256" cy="2219312"/>
              </a:xfrm>
              <a:grpFill/>
            </p:grpSpPr>
            <p:pic>
              <p:nvPicPr>
                <p:cNvPr id="24" name="Picture 23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3" y="4498699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58185" y="4498699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25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6833" y="4498698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9" name="Picture 28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4228" y="5096097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0" name="Picture 29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84370" y="5096097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30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3018" y="5096096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2" name="Picture 31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5854" y="5565234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3" name="Picture 32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5996" y="5565234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4" name="Picture 33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34644" y="5565233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52181" y="6171681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72323" y="6171681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80971" y="6171680"/>
                  <a:ext cx="546328" cy="546328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E21E7E-833F-7618-04DB-B71746A83192}"/>
                </a:ext>
              </a:extLst>
            </p:cNvPr>
            <p:cNvSpPr/>
            <p:nvPr/>
          </p:nvSpPr>
          <p:spPr>
            <a:xfrm>
              <a:off x="1510299" y="1505637"/>
              <a:ext cx="4783282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#9Slide05 SVNClementine" panose="020F0502020204030203" pitchFamily="34" charset="0"/>
                </a:rPr>
                <a:t>Tiêu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chí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đánh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giá</a:t>
              </a:r>
              <a:endParaRPr lang="en-US" sz="5400" dirty="0">
                <a:latin typeface="#9Slide05 SVNClementine" panose="020F0502020204030203" pitchFamily="34" charset="0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C9EFB2-3594-2AF1-FE80-1FED422AE6B9}"/>
              </a:ext>
            </a:extLst>
          </p:cNvPr>
          <p:cNvSpPr/>
          <p:nvPr/>
        </p:nvSpPr>
        <p:spPr>
          <a:xfrm>
            <a:off x="5673733" y="323602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nhóm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11FEF378-9A18-89B5-864A-3C7D15B86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30" y="3049363"/>
            <a:ext cx="2977476" cy="30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11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C9EFB2-3594-2AF1-FE80-1FED422AE6B9}"/>
              </a:ext>
            </a:extLst>
          </p:cNvPr>
          <p:cNvSpPr/>
          <p:nvPr/>
        </p:nvSpPr>
        <p:spPr>
          <a:xfrm>
            <a:off x="4949846" y="315124"/>
            <a:ext cx="6066910" cy="835480"/>
          </a:xfrm>
          <a:custGeom>
            <a:avLst/>
            <a:gdLst>
              <a:gd name="connsiteX0" fmla="*/ 0 w 6066910"/>
              <a:gd name="connsiteY0" fmla="*/ 316471 h 835480"/>
              <a:gd name="connsiteX1" fmla="*/ 316471 w 6066910"/>
              <a:gd name="connsiteY1" fmla="*/ 0 h 835480"/>
              <a:gd name="connsiteX2" fmla="*/ 832698 w 6066910"/>
              <a:gd name="connsiteY2" fmla="*/ 0 h 835480"/>
              <a:gd name="connsiteX3" fmla="*/ 1403265 w 6066910"/>
              <a:gd name="connsiteY3" fmla="*/ 0 h 835480"/>
              <a:gd name="connsiteX4" fmla="*/ 2028171 w 6066910"/>
              <a:gd name="connsiteY4" fmla="*/ 0 h 835480"/>
              <a:gd name="connsiteX5" fmla="*/ 2707417 w 6066910"/>
              <a:gd name="connsiteY5" fmla="*/ 0 h 835480"/>
              <a:gd name="connsiteX6" fmla="*/ 3441003 w 6066910"/>
              <a:gd name="connsiteY6" fmla="*/ 0 h 835480"/>
              <a:gd name="connsiteX7" fmla="*/ 4228928 w 6066910"/>
              <a:gd name="connsiteY7" fmla="*/ 0 h 835480"/>
              <a:gd name="connsiteX8" fmla="*/ 4799495 w 6066910"/>
              <a:gd name="connsiteY8" fmla="*/ 0 h 835480"/>
              <a:gd name="connsiteX9" fmla="*/ 5750439 w 6066910"/>
              <a:gd name="connsiteY9" fmla="*/ 0 h 835480"/>
              <a:gd name="connsiteX10" fmla="*/ 6066910 w 6066910"/>
              <a:gd name="connsiteY10" fmla="*/ 316471 h 835480"/>
              <a:gd name="connsiteX11" fmla="*/ 6066910 w 6066910"/>
              <a:gd name="connsiteY11" fmla="*/ 519009 h 835480"/>
              <a:gd name="connsiteX12" fmla="*/ 5750439 w 6066910"/>
              <a:gd name="connsiteY12" fmla="*/ 835480 h 835480"/>
              <a:gd name="connsiteX13" fmla="*/ 5016853 w 6066910"/>
              <a:gd name="connsiteY13" fmla="*/ 835480 h 835480"/>
              <a:gd name="connsiteX14" fmla="*/ 4391947 w 6066910"/>
              <a:gd name="connsiteY14" fmla="*/ 835480 h 835480"/>
              <a:gd name="connsiteX15" fmla="*/ 3875720 w 6066910"/>
              <a:gd name="connsiteY15" fmla="*/ 835480 h 835480"/>
              <a:gd name="connsiteX16" fmla="*/ 3305153 w 6066910"/>
              <a:gd name="connsiteY16" fmla="*/ 835480 h 835480"/>
              <a:gd name="connsiteX17" fmla="*/ 2680247 w 6066910"/>
              <a:gd name="connsiteY17" fmla="*/ 835480 h 835480"/>
              <a:gd name="connsiteX18" fmla="*/ 2055341 w 6066910"/>
              <a:gd name="connsiteY18" fmla="*/ 835480 h 835480"/>
              <a:gd name="connsiteX19" fmla="*/ 1484774 w 6066910"/>
              <a:gd name="connsiteY19" fmla="*/ 835480 h 835480"/>
              <a:gd name="connsiteX20" fmla="*/ 316471 w 6066910"/>
              <a:gd name="connsiteY20" fmla="*/ 835480 h 835480"/>
              <a:gd name="connsiteX21" fmla="*/ 0 w 6066910"/>
              <a:gd name="connsiteY21" fmla="*/ 519009 h 835480"/>
              <a:gd name="connsiteX22" fmla="*/ 0 w 6066910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0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9505" y="-20059"/>
                  <a:pt x="4228928" y="0"/>
                </a:cubicBezTo>
                <a:cubicBezTo>
                  <a:pt x="4518351" y="20059"/>
                  <a:pt x="4600126" y="-15171"/>
                  <a:pt x="4799495" y="0"/>
                </a:cubicBezTo>
                <a:cubicBezTo>
                  <a:pt x="4998864" y="15171"/>
                  <a:pt x="5459832" y="-31714"/>
                  <a:pt x="5750439" y="0"/>
                </a:cubicBezTo>
                <a:cubicBezTo>
                  <a:pt x="5891648" y="6532"/>
                  <a:pt x="6052649" y="174525"/>
                  <a:pt x="6066910" y="316471"/>
                </a:cubicBezTo>
                <a:cubicBezTo>
                  <a:pt x="6060799" y="397825"/>
                  <a:pt x="6075258" y="440342"/>
                  <a:pt x="6066910" y="519009"/>
                </a:cubicBezTo>
                <a:cubicBezTo>
                  <a:pt x="6097814" y="683482"/>
                  <a:pt x="5931625" y="823255"/>
                  <a:pt x="5750439" y="835480"/>
                </a:cubicBezTo>
                <a:cubicBezTo>
                  <a:pt x="5488037" y="842403"/>
                  <a:pt x="5378635" y="846146"/>
                  <a:pt x="5016853" y="835480"/>
                </a:cubicBezTo>
                <a:cubicBezTo>
                  <a:pt x="4655071" y="824814"/>
                  <a:pt x="4556098" y="847477"/>
                  <a:pt x="4391947" y="835480"/>
                </a:cubicBezTo>
                <a:cubicBezTo>
                  <a:pt x="4227796" y="823483"/>
                  <a:pt x="4101918" y="831473"/>
                  <a:pt x="3875720" y="835480"/>
                </a:cubicBezTo>
                <a:cubicBezTo>
                  <a:pt x="3649522" y="839487"/>
                  <a:pt x="3517466" y="852706"/>
                  <a:pt x="3305153" y="835480"/>
                </a:cubicBezTo>
                <a:cubicBezTo>
                  <a:pt x="3092840" y="818254"/>
                  <a:pt x="2810173" y="847768"/>
                  <a:pt x="2680247" y="835480"/>
                </a:cubicBezTo>
                <a:cubicBezTo>
                  <a:pt x="2550321" y="823192"/>
                  <a:pt x="2366829" y="829924"/>
                  <a:pt x="2055341" y="835480"/>
                </a:cubicBezTo>
                <a:cubicBezTo>
                  <a:pt x="1743853" y="841036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0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9837" y="-29668"/>
                  <a:pt x="929054" y="-25440"/>
                  <a:pt x="1104396" y="0"/>
                </a:cubicBezTo>
                <a:cubicBezTo>
                  <a:pt x="1279739" y="25440"/>
                  <a:pt x="1424275" y="-14573"/>
                  <a:pt x="1620623" y="0"/>
                </a:cubicBezTo>
                <a:cubicBezTo>
                  <a:pt x="1816971" y="14573"/>
                  <a:pt x="1970684" y="-13858"/>
                  <a:pt x="2245530" y="0"/>
                </a:cubicBezTo>
                <a:cubicBezTo>
                  <a:pt x="2520376" y="13858"/>
                  <a:pt x="2733838" y="-12017"/>
                  <a:pt x="2924776" y="0"/>
                </a:cubicBezTo>
                <a:cubicBezTo>
                  <a:pt x="3115714" y="12017"/>
                  <a:pt x="3311212" y="6316"/>
                  <a:pt x="3549682" y="0"/>
                </a:cubicBezTo>
                <a:cubicBezTo>
                  <a:pt x="3788152" y="-6316"/>
                  <a:pt x="4017585" y="18416"/>
                  <a:pt x="4337607" y="0"/>
                </a:cubicBezTo>
                <a:cubicBezTo>
                  <a:pt x="4657629" y="-18416"/>
                  <a:pt x="4706238" y="-1524"/>
                  <a:pt x="4853834" y="0"/>
                </a:cubicBezTo>
                <a:cubicBezTo>
                  <a:pt x="5001430" y="1524"/>
                  <a:pt x="5525272" y="-23643"/>
                  <a:pt x="5750439" y="0"/>
                </a:cubicBezTo>
                <a:cubicBezTo>
                  <a:pt x="5930499" y="593"/>
                  <a:pt x="6068265" y="135464"/>
                  <a:pt x="6066910" y="316471"/>
                </a:cubicBezTo>
                <a:cubicBezTo>
                  <a:pt x="6072303" y="362787"/>
                  <a:pt x="6058353" y="425311"/>
                  <a:pt x="6066910" y="519009"/>
                </a:cubicBezTo>
                <a:cubicBezTo>
                  <a:pt x="6078855" y="726740"/>
                  <a:pt x="5933755" y="825632"/>
                  <a:pt x="5750439" y="835480"/>
                </a:cubicBezTo>
                <a:cubicBezTo>
                  <a:pt x="5527083" y="833100"/>
                  <a:pt x="5401445" y="811549"/>
                  <a:pt x="5179872" y="835480"/>
                </a:cubicBezTo>
                <a:cubicBezTo>
                  <a:pt x="4958299" y="859411"/>
                  <a:pt x="4772340" y="820711"/>
                  <a:pt x="4500626" y="835480"/>
                </a:cubicBezTo>
                <a:cubicBezTo>
                  <a:pt x="4228912" y="850249"/>
                  <a:pt x="4121256" y="829471"/>
                  <a:pt x="3930060" y="835480"/>
                </a:cubicBezTo>
                <a:cubicBezTo>
                  <a:pt x="3738864" y="841489"/>
                  <a:pt x="3427765" y="832665"/>
                  <a:pt x="3196474" y="835480"/>
                </a:cubicBezTo>
                <a:cubicBezTo>
                  <a:pt x="2965183" y="838295"/>
                  <a:pt x="2873207" y="849953"/>
                  <a:pt x="2625907" y="835480"/>
                </a:cubicBezTo>
                <a:cubicBezTo>
                  <a:pt x="2378607" y="821007"/>
                  <a:pt x="2083852" y="840710"/>
                  <a:pt x="1892322" y="835480"/>
                </a:cubicBezTo>
                <a:cubicBezTo>
                  <a:pt x="1700793" y="830250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Luyện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trước</a:t>
            </a:r>
            <a:r>
              <a:rPr lang="en-US" sz="48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UVN Banh Mi" pitchFamily="2" charset="0"/>
              </a:rPr>
              <a:t>lớp</a:t>
            </a:r>
            <a:endParaRPr lang="en-US" sz="4800" dirty="0"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80C86-C24D-556E-E3D4-0B4324565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3" y="661736"/>
            <a:ext cx="4179012" cy="521025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04EF09E-19B3-93DF-4838-38F6576CA29C}"/>
              </a:ext>
            </a:extLst>
          </p:cNvPr>
          <p:cNvGrpSpPr/>
          <p:nvPr/>
        </p:nvGrpSpPr>
        <p:grpSpPr>
          <a:xfrm>
            <a:off x="4826521" y="1759783"/>
            <a:ext cx="6840681" cy="3396136"/>
            <a:chOff x="535741" y="1505637"/>
            <a:chExt cx="6840681" cy="339613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0664F91-2505-6F4A-C385-50D703275BFC}"/>
                </a:ext>
              </a:extLst>
            </p:cNvPr>
            <p:cNvGrpSpPr/>
            <p:nvPr/>
          </p:nvGrpSpPr>
          <p:grpSpPr>
            <a:xfrm>
              <a:off x="535741" y="2511864"/>
              <a:ext cx="6840681" cy="2389909"/>
              <a:chOff x="5351318" y="4311147"/>
              <a:chExt cx="6840681" cy="2389909"/>
            </a:xfrm>
            <a:solidFill>
              <a:srgbClr val="FFFFCC"/>
            </a:solidFill>
          </p:grpSpPr>
          <p:sp>
            <p:nvSpPr>
              <p:cNvPr id="31" name="Rectangle: Rounded Corners 13">
                <a:extLst>
                  <a:ext uri="{FF2B5EF4-FFF2-40B4-BE49-F238E27FC236}">
                    <a16:creationId xmlns:a16="http://schemas.microsoft.com/office/drawing/2014/main" id="{58DF3CF1-19B9-981B-818B-5A91CC0CA363}"/>
                  </a:ext>
                </a:extLst>
              </p:cNvPr>
              <p:cNvSpPr/>
              <p:nvPr/>
            </p:nvSpPr>
            <p:spPr>
              <a:xfrm>
                <a:off x="5351318" y="4311147"/>
                <a:ext cx="6840681" cy="2389909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to, </a:t>
                </a:r>
                <a:r>
                  <a:rPr lang="en-US" sz="3200" dirty="0" err="1"/>
                  <a:t>rõ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ngắt</a:t>
                </a:r>
                <a:r>
                  <a:rPr lang="en-US" sz="3200" dirty="0"/>
                  <a:t>, </a:t>
                </a:r>
                <a:r>
                  <a:rPr lang="en-US" sz="3200" dirty="0" err="1"/>
                  <a:t>nghỉ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đúng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chỗ</a:t>
                </a:r>
                <a:r>
                  <a:rPr lang="en-US" sz="3200" dirty="0"/>
                  <a:t>.</a:t>
                </a:r>
              </a:p>
              <a:p>
                <a:pPr marL="514350" indent="-514350" algn="just">
                  <a:buAutoNum type="arabicPeriod"/>
                </a:pPr>
                <a:r>
                  <a:rPr lang="en-US" sz="3200" dirty="0" err="1"/>
                  <a:t>Thể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hiện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giọng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phù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hợp</a:t>
                </a:r>
                <a:endParaRPr lang="en-US" sz="3200" dirty="0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F932B3A-13BE-A205-AC0D-639D0447C4DE}"/>
                  </a:ext>
                </a:extLst>
              </p:cNvPr>
              <p:cNvGrpSpPr/>
              <p:nvPr/>
            </p:nvGrpSpPr>
            <p:grpSpPr>
              <a:xfrm>
                <a:off x="7848304" y="4505757"/>
                <a:ext cx="4208656" cy="1969599"/>
                <a:chOff x="7938043" y="4498698"/>
                <a:chExt cx="4689256" cy="2219312"/>
              </a:xfrm>
              <a:grpFill/>
            </p:grpSpPr>
            <p:pic>
              <p:nvPicPr>
                <p:cNvPr id="33" name="Picture 32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8043" y="4498699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4" name="Picture 33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58185" y="4498699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Picture 34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6833" y="4498698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6" name="Picture 35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4228" y="5096097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7" name="Picture 36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84370" y="5096097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8" name="Picture 37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3018" y="5096096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9" name="Picture 38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5854" y="5565234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0" name="Picture 39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5996" y="5565234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1" name="Picture 40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34644" y="5565233"/>
                  <a:ext cx="546328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2" name="Picture 41" descr="Icon&#10;&#10;Description automatically generated">
                  <a:extLst>
                    <a:ext uri="{FF2B5EF4-FFF2-40B4-BE49-F238E27FC236}">
                      <a16:creationId xmlns:a16="http://schemas.microsoft.com/office/drawing/2014/main" id="{188111E2-6FF8-7DDA-08D3-2A2E3DDBB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52181" y="6171681"/>
                  <a:ext cx="546327" cy="54632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3" name="Picture 42" descr="Icon&#10;&#10;Description automatically generated">
                  <a:extLst>
                    <a:ext uri="{FF2B5EF4-FFF2-40B4-BE49-F238E27FC236}">
                      <a16:creationId xmlns:a16="http://schemas.microsoft.com/office/drawing/2014/main" id="{D742F27C-E506-91F3-FD17-5178E889D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72323" y="6171681"/>
                  <a:ext cx="546327" cy="54632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4" name="Picture 43" descr="Icon&#10;&#10;Description automatically generated">
                  <a:extLst>
                    <a:ext uri="{FF2B5EF4-FFF2-40B4-BE49-F238E27FC236}">
                      <a16:creationId xmlns:a16="http://schemas.microsoft.com/office/drawing/2014/main" id="{F67DC9E5-2BAF-E4D0-4C2B-98AD72B029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80971" y="6171680"/>
                  <a:ext cx="546328" cy="546328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30" name="Rectangle: Rounded Corners 12">
              <a:extLst>
                <a:ext uri="{FF2B5EF4-FFF2-40B4-BE49-F238E27FC236}">
                  <a16:creationId xmlns:a16="http://schemas.microsoft.com/office/drawing/2014/main" id="{A9E21E7E-833F-7618-04DB-B71746A83192}"/>
                </a:ext>
              </a:extLst>
            </p:cNvPr>
            <p:cNvSpPr/>
            <p:nvPr/>
          </p:nvSpPr>
          <p:spPr>
            <a:xfrm>
              <a:off x="1510299" y="1505637"/>
              <a:ext cx="4783282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atin typeface="#9Slide05 SVNClementine" panose="020F0502020204030203" pitchFamily="34" charset="0"/>
                </a:rPr>
                <a:t>Tiêu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chí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đánh</a:t>
              </a:r>
              <a:r>
                <a:rPr lang="en-US" sz="5400" dirty="0">
                  <a:latin typeface="#9Slide05 SVNClementine" panose="020F0502020204030203" pitchFamily="34" charset="0"/>
                </a:rPr>
                <a:t> </a:t>
              </a:r>
              <a:r>
                <a:rPr lang="en-US" sz="5400" dirty="0" err="1">
                  <a:latin typeface="#9Slide05 SVNClementine" panose="020F0502020204030203" pitchFamily="34" charset="0"/>
                </a:rPr>
                <a:t>giá</a:t>
              </a:r>
              <a:endParaRPr lang="en-US" sz="5400" dirty="0">
                <a:latin typeface="#9Slide05 SVNClementine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741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FF20FF-18B5-DC8F-7164-BC1730BA24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572"/>
            <a:ext cx="3379260" cy="423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45C128-92F9-5430-2241-7DFE8B7A4F8A}"/>
              </a:ext>
            </a:extLst>
          </p:cNvPr>
          <p:cNvSpPr txBox="1"/>
          <p:nvPr/>
        </p:nvSpPr>
        <p:spPr>
          <a:xfrm>
            <a:off x="1137557" y="173624"/>
            <a:ext cx="9916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Bình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chọn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nhóm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</a:t>
            </a:r>
            <a:r>
              <a:rPr lang="en-US" sz="7200" b="1" dirty="0" err="1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đọc</a:t>
            </a:r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 hay </a:t>
            </a:r>
            <a:r>
              <a:rPr lang="en-US" sz="7200" b="1" dirty="0" err="1">
                <a:ln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rench Vanilla" panose="02040603050506020204" pitchFamily="18" charset="0"/>
              </a:rPr>
              <a:t>nhất</a:t>
            </a:r>
            <a:endParaRPr lang="en-US" sz="7200" b="1" dirty="0">
              <a:ln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2" name="TextBox1" r:id="rId2" imgW="7000920" imgH="2590920"/>
        </mc:Choice>
        <mc:Fallback>
          <p:control name="TextBox1" r:id="rId2" imgW="7000920" imgH="2590920">
            <p:pic>
              <p:nvPicPr>
                <p:cNvPr id="6" name="TextBox1">
                  <a:extLst>
                    <a:ext uri="{FF2B5EF4-FFF2-40B4-BE49-F238E27FC236}">
                      <a16:creationId xmlns:a16="http://schemas.microsoft.com/office/drawing/2014/main" id="{EA803515-09DF-A0AD-9796-1BC25BEF23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33863" y="1763713"/>
                  <a:ext cx="7000875" cy="25908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98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9097A5B-52D2-89B9-5484-D72DEB33B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0" y="1981200"/>
            <a:ext cx="3550585" cy="38677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A43314-F592-E05D-2142-E60F4C576910}"/>
              </a:ext>
            </a:extLst>
          </p:cNvPr>
          <p:cNvSpPr/>
          <p:nvPr/>
        </p:nvSpPr>
        <p:spPr>
          <a:xfrm>
            <a:off x="5116286" y="685800"/>
            <a:ext cx="6890657" cy="5921828"/>
          </a:xfrm>
          <a:custGeom>
            <a:avLst/>
            <a:gdLst>
              <a:gd name="connsiteX0" fmla="*/ 0 w 6890657"/>
              <a:gd name="connsiteY0" fmla="*/ 986991 h 5921828"/>
              <a:gd name="connsiteX1" fmla="*/ 986991 w 6890657"/>
              <a:gd name="connsiteY1" fmla="*/ 0 h 5921828"/>
              <a:gd name="connsiteX2" fmla="*/ 1631622 w 6890657"/>
              <a:gd name="connsiteY2" fmla="*/ 0 h 5921828"/>
              <a:gd name="connsiteX3" fmla="*/ 2079585 w 6890657"/>
              <a:gd name="connsiteY3" fmla="*/ 0 h 5921828"/>
              <a:gd name="connsiteX4" fmla="*/ 2576716 w 6890657"/>
              <a:gd name="connsiteY4" fmla="*/ 0 h 5921828"/>
              <a:gd name="connsiteX5" fmla="*/ 3073846 w 6890657"/>
              <a:gd name="connsiteY5" fmla="*/ 0 h 5921828"/>
              <a:gd name="connsiteX6" fmla="*/ 3718477 w 6890657"/>
              <a:gd name="connsiteY6" fmla="*/ 0 h 5921828"/>
              <a:gd name="connsiteX7" fmla="*/ 4264774 w 6890657"/>
              <a:gd name="connsiteY7" fmla="*/ 0 h 5921828"/>
              <a:gd name="connsiteX8" fmla="*/ 4909405 w 6890657"/>
              <a:gd name="connsiteY8" fmla="*/ 0 h 5921828"/>
              <a:gd name="connsiteX9" fmla="*/ 5357369 w 6890657"/>
              <a:gd name="connsiteY9" fmla="*/ 0 h 5921828"/>
              <a:gd name="connsiteX10" fmla="*/ 5903666 w 6890657"/>
              <a:gd name="connsiteY10" fmla="*/ 0 h 5921828"/>
              <a:gd name="connsiteX11" fmla="*/ 6890657 w 6890657"/>
              <a:gd name="connsiteY11" fmla="*/ 986991 h 5921828"/>
              <a:gd name="connsiteX12" fmla="*/ 6890657 w 6890657"/>
              <a:gd name="connsiteY12" fmla="*/ 1590447 h 5921828"/>
              <a:gd name="connsiteX13" fmla="*/ 6890657 w 6890657"/>
              <a:gd name="connsiteY13" fmla="*/ 2233382 h 5921828"/>
              <a:gd name="connsiteX14" fmla="*/ 6890657 w 6890657"/>
              <a:gd name="connsiteY14" fmla="*/ 2797360 h 5921828"/>
              <a:gd name="connsiteX15" fmla="*/ 6890657 w 6890657"/>
              <a:gd name="connsiteY15" fmla="*/ 3400817 h 5921828"/>
              <a:gd name="connsiteX16" fmla="*/ 6890657 w 6890657"/>
              <a:gd name="connsiteY16" fmla="*/ 3846359 h 5921828"/>
              <a:gd name="connsiteX17" fmla="*/ 6890657 w 6890657"/>
              <a:gd name="connsiteY17" fmla="*/ 4934837 h 5921828"/>
              <a:gd name="connsiteX18" fmla="*/ 5903666 w 6890657"/>
              <a:gd name="connsiteY18" fmla="*/ 5921828 h 5921828"/>
              <a:gd name="connsiteX19" fmla="*/ 5308202 w 6890657"/>
              <a:gd name="connsiteY19" fmla="*/ 5921828 h 5921828"/>
              <a:gd name="connsiteX20" fmla="*/ 4712738 w 6890657"/>
              <a:gd name="connsiteY20" fmla="*/ 5921828 h 5921828"/>
              <a:gd name="connsiteX21" fmla="*/ 4117274 w 6890657"/>
              <a:gd name="connsiteY21" fmla="*/ 5921828 h 5921828"/>
              <a:gd name="connsiteX22" fmla="*/ 3669310 w 6890657"/>
              <a:gd name="connsiteY22" fmla="*/ 5921828 h 5921828"/>
              <a:gd name="connsiteX23" fmla="*/ 3024680 w 6890657"/>
              <a:gd name="connsiteY23" fmla="*/ 5921828 h 5921828"/>
              <a:gd name="connsiteX24" fmla="*/ 2576716 w 6890657"/>
              <a:gd name="connsiteY24" fmla="*/ 5921828 h 5921828"/>
              <a:gd name="connsiteX25" fmla="*/ 2177919 w 6890657"/>
              <a:gd name="connsiteY25" fmla="*/ 5921828 h 5921828"/>
              <a:gd name="connsiteX26" fmla="*/ 1582455 w 6890657"/>
              <a:gd name="connsiteY26" fmla="*/ 5921828 h 5921828"/>
              <a:gd name="connsiteX27" fmla="*/ 986991 w 6890657"/>
              <a:gd name="connsiteY27" fmla="*/ 5921828 h 5921828"/>
              <a:gd name="connsiteX28" fmla="*/ 0 w 6890657"/>
              <a:gd name="connsiteY28" fmla="*/ 4934837 h 5921828"/>
              <a:gd name="connsiteX29" fmla="*/ 0 w 6890657"/>
              <a:gd name="connsiteY29" fmla="*/ 4291902 h 5921828"/>
              <a:gd name="connsiteX30" fmla="*/ 0 w 6890657"/>
              <a:gd name="connsiteY30" fmla="*/ 3806881 h 5921828"/>
              <a:gd name="connsiteX31" fmla="*/ 0 w 6890657"/>
              <a:gd name="connsiteY31" fmla="*/ 3203425 h 5921828"/>
              <a:gd name="connsiteX32" fmla="*/ 0 w 6890657"/>
              <a:gd name="connsiteY32" fmla="*/ 2599968 h 5921828"/>
              <a:gd name="connsiteX33" fmla="*/ 0 w 6890657"/>
              <a:gd name="connsiteY33" fmla="*/ 2075469 h 5921828"/>
              <a:gd name="connsiteX34" fmla="*/ 0 w 6890657"/>
              <a:gd name="connsiteY34" fmla="*/ 1472012 h 5921828"/>
              <a:gd name="connsiteX35" fmla="*/ 0 w 6890657"/>
              <a:gd name="connsiteY35" fmla="*/ 986991 h 592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890657" h="5921828" fill="none" extrusionOk="0">
                <a:moveTo>
                  <a:pt x="0" y="986991"/>
                </a:moveTo>
                <a:cubicBezTo>
                  <a:pt x="-2307" y="554568"/>
                  <a:pt x="438153" y="-37455"/>
                  <a:pt x="986991" y="0"/>
                </a:cubicBezTo>
                <a:cubicBezTo>
                  <a:pt x="1269516" y="-40754"/>
                  <a:pt x="1329144" y="23749"/>
                  <a:pt x="1631622" y="0"/>
                </a:cubicBezTo>
                <a:cubicBezTo>
                  <a:pt x="1934100" y="-23749"/>
                  <a:pt x="1887744" y="22251"/>
                  <a:pt x="2079585" y="0"/>
                </a:cubicBezTo>
                <a:cubicBezTo>
                  <a:pt x="2271426" y="-22251"/>
                  <a:pt x="2369622" y="24182"/>
                  <a:pt x="2576716" y="0"/>
                </a:cubicBezTo>
                <a:cubicBezTo>
                  <a:pt x="2783810" y="-24182"/>
                  <a:pt x="2912789" y="33442"/>
                  <a:pt x="3073846" y="0"/>
                </a:cubicBezTo>
                <a:cubicBezTo>
                  <a:pt x="3234903" y="-33442"/>
                  <a:pt x="3409027" y="75455"/>
                  <a:pt x="3718477" y="0"/>
                </a:cubicBezTo>
                <a:cubicBezTo>
                  <a:pt x="4027927" y="-75455"/>
                  <a:pt x="4103642" y="46594"/>
                  <a:pt x="4264774" y="0"/>
                </a:cubicBezTo>
                <a:cubicBezTo>
                  <a:pt x="4425906" y="-46594"/>
                  <a:pt x="4683965" y="14647"/>
                  <a:pt x="4909405" y="0"/>
                </a:cubicBezTo>
                <a:cubicBezTo>
                  <a:pt x="5134845" y="-14647"/>
                  <a:pt x="5265480" y="41940"/>
                  <a:pt x="5357369" y="0"/>
                </a:cubicBezTo>
                <a:cubicBezTo>
                  <a:pt x="5449258" y="-41940"/>
                  <a:pt x="5732285" y="3293"/>
                  <a:pt x="5903666" y="0"/>
                </a:cubicBezTo>
                <a:cubicBezTo>
                  <a:pt x="6314203" y="53132"/>
                  <a:pt x="6860893" y="445024"/>
                  <a:pt x="6890657" y="986991"/>
                </a:cubicBezTo>
                <a:cubicBezTo>
                  <a:pt x="6917813" y="1173935"/>
                  <a:pt x="6877340" y="1360709"/>
                  <a:pt x="6890657" y="1590447"/>
                </a:cubicBezTo>
                <a:cubicBezTo>
                  <a:pt x="6903974" y="1820185"/>
                  <a:pt x="6881367" y="2092886"/>
                  <a:pt x="6890657" y="2233382"/>
                </a:cubicBezTo>
                <a:cubicBezTo>
                  <a:pt x="6899947" y="2373878"/>
                  <a:pt x="6883233" y="2598998"/>
                  <a:pt x="6890657" y="2797360"/>
                </a:cubicBezTo>
                <a:cubicBezTo>
                  <a:pt x="6898081" y="2995722"/>
                  <a:pt x="6825431" y="3256557"/>
                  <a:pt x="6890657" y="3400817"/>
                </a:cubicBezTo>
                <a:cubicBezTo>
                  <a:pt x="6955883" y="3545077"/>
                  <a:pt x="6877000" y="3632877"/>
                  <a:pt x="6890657" y="3846359"/>
                </a:cubicBezTo>
                <a:cubicBezTo>
                  <a:pt x="6904314" y="4059841"/>
                  <a:pt x="6846746" y="4508507"/>
                  <a:pt x="6890657" y="4934837"/>
                </a:cubicBezTo>
                <a:cubicBezTo>
                  <a:pt x="7040498" y="5466972"/>
                  <a:pt x="6428271" y="5849197"/>
                  <a:pt x="5903666" y="5921828"/>
                </a:cubicBezTo>
                <a:cubicBezTo>
                  <a:pt x="5671160" y="5976843"/>
                  <a:pt x="5571969" y="5867936"/>
                  <a:pt x="5308202" y="5921828"/>
                </a:cubicBezTo>
                <a:cubicBezTo>
                  <a:pt x="5044435" y="5975720"/>
                  <a:pt x="4978969" y="5873995"/>
                  <a:pt x="4712738" y="5921828"/>
                </a:cubicBezTo>
                <a:cubicBezTo>
                  <a:pt x="4446507" y="5969661"/>
                  <a:pt x="4373612" y="5864767"/>
                  <a:pt x="4117274" y="5921828"/>
                </a:cubicBezTo>
                <a:cubicBezTo>
                  <a:pt x="3860936" y="5978889"/>
                  <a:pt x="3783078" y="5872232"/>
                  <a:pt x="3669310" y="5921828"/>
                </a:cubicBezTo>
                <a:cubicBezTo>
                  <a:pt x="3555542" y="5971424"/>
                  <a:pt x="3190097" y="5882222"/>
                  <a:pt x="3024680" y="5921828"/>
                </a:cubicBezTo>
                <a:cubicBezTo>
                  <a:pt x="2859263" y="5961434"/>
                  <a:pt x="2743000" y="5874148"/>
                  <a:pt x="2576716" y="5921828"/>
                </a:cubicBezTo>
                <a:cubicBezTo>
                  <a:pt x="2410432" y="5969508"/>
                  <a:pt x="2326111" y="5875363"/>
                  <a:pt x="2177919" y="5921828"/>
                </a:cubicBezTo>
                <a:cubicBezTo>
                  <a:pt x="2029727" y="5968293"/>
                  <a:pt x="1829295" y="5920293"/>
                  <a:pt x="1582455" y="5921828"/>
                </a:cubicBezTo>
                <a:cubicBezTo>
                  <a:pt x="1335615" y="5923363"/>
                  <a:pt x="1223900" y="5898230"/>
                  <a:pt x="986991" y="5921828"/>
                </a:cubicBezTo>
                <a:cubicBezTo>
                  <a:pt x="494369" y="6007298"/>
                  <a:pt x="-2927" y="5447273"/>
                  <a:pt x="0" y="4934837"/>
                </a:cubicBezTo>
                <a:cubicBezTo>
                  <a:pt x="-27843" y="4689593"/>
                  <a:pt x="16647" y="4553047"/>
                  <a:pt x="0" y="4291902"/>
                </a:cubicBezTo>
                <a:cubicBezTo>
                  <a:pt x="-16647" y="4030758"/>
                  <a:pt x="36425" y="3946988"/>
                  <a:pt x="0" y="3806881"/>
                </a:cubicBezTo>
                <a:cubicBezTo>
                  <a:pt x="-36425" y="3666774"/>
                  <a:pt x="16185" y="3475838"/>
                  <a:pt x="0" y="3203425"/>
                </a:cubicBezTo>
                <a:cubicBezTo>
                  <a:pt x="-16185" y="2931012"/>
                  <a:pt x="64603" y="2775110"/>
                  <a:pt x="0" y="2599968"/>
                </a:cubicBezTo>
                <a:cubicBezTo>
                  <a:pt x="-64603" y="2424826"/>
                  <a:pt x="44286" y="2266070"/>
                  <a:pt x="0" y="2075469"/>
                </a:cubicBezTo>
                <a:cubicBezTo>
                  <a:pt x="-44286" y="1884868"/>
                  <a:pt x="70886" y="1747946"/>
                  <a:pt x="0" y="1472012"/>
                </a:cubicBezTo>
                <a:cubicBezTo>
                  <a:pt x="-70886" y="1196078"/>
                  <a:pt x="22833" y="1215301"/>
                  <a:pt x="0" y="986991"/>
                </a:cubicBezTo>
                <a:close/>
              </a:path>
              <a:path w="6890657" h="5921828" stroke="0" extrusionOk="0">
                <a:moveTo>
                  <a:pt x="0" y="986991"/>
                </a:moveTo>
                <a:cubicBezTo>
                  <a:pt x="24725" y="468078"/>
                  <a:pt x="504523" y="-74721"/>
                  <a:pt x="986991" y="0"/>
                </a:cubicBezTo>
                <a:cubicBezTo>
                  <a:pt x="1110144" y="-2345"/>
                  <a:pt x="1292501" y="35051"/>
                  <a:pt x="1434955" y="0"/>
                </a:cubicBezTo>
                <a:cubicBezTo>
                  <a:pt x="1577409" y="-35051"/>
                  <a:pt x="1634568" y="24092"/>
                  <a:pt x="1833752" y="0"/>
                </a:cubicBezTo>
                <a:cubicBezTo>
                  <a:pt x="2032936" y="-24092"/>
                  <a:pt x="2239808" y="9527"/>
                  <a:pt x="2429216" y="0"/>
                </a:cubicBezTo>
                <a:cubicBezTo>
                  <a:pt x="2618624" y="-9527"/>
                  <a:pt x="2704809" y="53366"/>
                  <a:pt x="2975513" y="0"/>
                </a:cubicBezTo>
                <a:cubicBezTo>
                  <a:pt x="3246217" y="-53366"/>
                  <a:pt x="3260727" y="46988"/>
                  <a:pt x="3472643" y="0"/>
                </a:cubicBezTo>
                <a:cubicBezTo>
                  <a:pt x="3684559" y="-46988"/>
                  <a:pt x="3783844" y="16483"/>
                  <a:pt x="4018941" y="0"/>
                </a:cubicBezTo>
                <a:cubicBezTo>
                  <a:pt x="4254038" y="-16483"/>
                  <a:pt x="4454341" y="64995"/>
                  <a:pt x="4663571" y="0"/>
                </a:cubicBezTo>
                <a:cubicBezTo>
                  <a:pt x="4872801" y="-64995"/>
                  <a:pt x="4984100" y="90"/>
                  <a:pt x="5209869" y="0"/>
                </a:cubicBezTo>
                <a:cubicBezTo>
                  <a:pt x="5435638" y="-90"/>
                  <a:pt x="5735009" y="27378"/>
                  <a:pt x="5903666" y="0"/>
                </a:cubicBezTo>
                <a:cubicBezTo>
                  <a:pt x="6458096" y="-9363"/>
                  <a:pt x="6802922" y="331249"/>
                  <a:pt x="6890657" y="986991"/>
                </a:cubicBezTo>
                <a:cubicBezTo>
                  <a:pt x="6936316" y="1149170"/>
                  <a:pt x="6833341" y="1236215"/>
                  <a:pt x="6890657" y="1472012"/>
                </a:cubicBezTo>
                <a:cubicBezTo>
                  <a:pt x="6947973" y="1707809"/>
                  <a:pt x="6873024" y="1830765"/>
                  <a:pt x="6890657" y="1996512"/>
                </a:cubicBezTo>
                <a:cubicBezTo>
                  <a:pt x="6908290" y="2162259"/>
                  <a:pt x="6834869" y="2336730"/>
                  <a:pt x="6890657" y="2560490"/>
                </a:cubicBezTo>
                <a:cubicBezTo>
                  <a:pt x="6946445" y="2784250"/>
                  <a:pt x="6862967" y="2949528"/>
                  <a:pt x="6890657" y="3084989"/>
                </a:cubicBezTo>
                <a:cubicBezTo>
                  <a:pt x="6918347" y="3220450"/>
                  <a:pt x="6850357" y="3495761"/>
                  <a:pt x="6890657" y="3648967"/>
                </a:cubicBezTo>
                <a:cubicBezTo>
                  <a:pt x="6930957" y="3802173"/>
                  <a:pt x="6856870" y="3997553"/>
                  <a:pt x="6890657" y="4212945"/>
                </a:cubicBezTo>
                <a:cubicBezTo>
                  <a:pt x="6924444" y="4428337"/>
                  <a:pt x="6873977" y="4582127"/>
                  <a:pt x="6890657" y="4934837"/>
                </a:cubicBezTo>
                <a:cubicBezTo>
                  <a:pt x="6904335" y="5418397"/>
                  <a:pt x="6312224" y="5856586"/>
                  <a:pt x="5903666" y="5921828"/>
                </a:cubicBezTo>
                <a:cubicBezTo>
                  <a:pt x="5696443" y="5950894"/>
                  <a:pt x="5538446" y="5906406"/>
                  <a:pt x="5406536" y="5921828"/>
                </a:cubicBezTo>
                <a:cubicBezTo>
                  <a:pt x="5274626" y="5937250"/>
                  <a:pt x="5143593" y="5902848"/>
                  <a:pt x="4958572" y="5921828"/>
                </a:cubicBezTo>
                <a:cubicBezTo>
                  <a:pt x="4773551" y="5940808"/>
                  <a:pt x="4518215" y="5876549"/>
                  <a:pt x="4313941" y="5921828"/>
                </a:cubicBezTo>
                <a:cubicBezTo>
                  <a:pt x="4109667" y="5967107"/>
                  <a:pt x="4002659" y="5875963"/>
                  <a:pt x="3767644" y="5921828"/>
                </a:cubicBezTo>
                <a:cubicBezTo>
                  <a:pt x="3532629" y="5967693"/>
                  <a:pt x="3384661" y="5856998"/>
                  <a:pt x="3221347" y="5921828"/>
                </a:cubicBezTo>
                <a:cubicBezTo>
                  <a:pt x="3058033" y="5986658"/>
                  <a:pt x="2810349" y="5915440"/>
                  <a:pt x="2625883" y="5921828"/>
                </a:cubicBezTo>
                <a:cubicBezTo>
                  <a:pt x="2441417" y="5928216"/>
                  <a:pt x="2282194" y="5901493"/>
                  <a:pt x="2030419" y="5921828"/>
                </a:cubicBezTo>
                <a:cubicBezTo>
                  <a:pt x="1778644" y="5942163"/>
                  <a:pt x="1789020" y="5916602"/>
                  <a:pt x="1631622" y="5921828"/>
                </a:cubicBezTo>
                <a:cubicBezTo>
                  <a:pt x="1474224" y="5927054"/>
                  <a:pt x="1183792" y="5848649"/>
                  <a:pt x="986991" y="5921828"/>
                </a:cubicBezTo>
                <a:cubicBezTo>
                  <a:pt x="578141" y="5869467"/>
                  <a:pt x="15530" y="5594390"/>
                  <a:pt x="0" y="4934837"/>
                </a:cubicBezTo>
                <a:cubicBezTo>
                  <a:pt x="-33531" y="4779279"/>
                  <a:pt x="21837" y="4626781"/>
                  <a:pt x="0" y="4489294"/>
                </a:cubicBezTo>
                <a:cubicBezTo>
                  <a:pt x="-21837" y="4351807"/>
                  <a:pt x="55459" y="4186033"/>
                  <a:pt x="0" y="3925316"/>
                </a:cubicBezTo>
                <a:cubicBezTo>
                  <a:pt x="-55459" y="3664599"/>
                  <a:pt x="31234" y="3545311"/>
                  <a:pt x="0" y="3361338"/>
                </a:cubicBezTo>
                <a:cubicBezTo>
                  <a:pt x="-31234" y="3177365"/>
                  <a:pt x="9214" y="3002429"/>
                  <a:pt x="0" y="2757882"/>
                </a:cubicBezTo>
                <a:cubicBezTo>
                  <a:pt x="-9214" y="2513335"/>
                  <a:pt x="21807" y="2404721"/>
                  <a:pt x="0" y="2154425"/>
                </a:cubicBezTo>
                <a:cubicBezTo>
                  <a:pt x="-21807" y="1904129"/>
                  <a:pt x="9316" y="1746525"/>
                  <a:pt x="0" y="1590447"/>
                </a:cubicBezTo>
                <a:cubicBezTo>
                  <a:pt x="-9316" y="1434369"/>
                  <a:pt x="38607" y="1178518"/>
                  <a:pt x="0" y="98699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5204289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63245-3283-A743-A23C-2E83CFD4D73E}"/>
              </a:ext>
            </a:extLst>
          </p:cNvPr>
          <p:cNvSpPr txBox="1"/>
          <p:nvPr/>
        </p:nvSpPr>
        <p:spPr>
          <a:xfrm>
            <a:off x="6419602" y="1396425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GV ĐIỀN VÀO ĐÂY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A5A4B-FA58-15CF-1A82-54B28D5FE3B5}"/>
              </a:ext>
            </a:extLst>
          </p:cNvPr>
          <p:cNvSpPr txBox="1"/>
          <p:nvPr/>
        </p:nvSpPr>
        <p:spPr>
          <a:xfrm>
            <a:off x="6419601" y="2314226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GV ĐIỀN VÀO ĐÂY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81940-75C2-5657-D489-8CCA16745538}"/>
              </a:ext>
            </a:extLst>
          </p:cNvPr>
          <p:cNvSpPr txBox="1"/>
          <p:nvPr/>
        </p:nvSpPr>
        <p:spPr>
          <a:xfrm>
            <a:off x="6419600" y="3269304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97BD7-2A72-A60A-94C4-46C1983FEEB6}"/>
              </a:ext>
            </a:extLst>
          </p:cNvPr>
          <p:cNvSpPr txBox="1"/>
          <p:nvPr/>
        </p:nvSpPr>
        <p:spPr>
          <a:xfrm>
            <a:off x="6419599" y="4224382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GV ĐIỀN VÀO ĐÂY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BE966-996E-4628-133A-1E3E463CA4D5}"/>
              </a:ext>
            </a:extLst>
          </p:cNvPr>
          <p:cNvSpPr txBox="1"/>
          <p:nvPr/>
        </p:nvSpPr>
        <p:spPr>
          <a:xfrm>
            <a:off x="6419598" y="5179460"/>
            <a:ext cx="496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GV ĐIỀN VÀO ĐÂY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60E5927-0722-8A1C-2F16-D5A7D4B82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73" y="935875"/>
            <a:ext cx="759241" cy="1073891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257A0E6-C2DA-A1EC-14C6-6F9F71E7B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2" y="1826159"/>
            <a:ext cx="759241" cy="1073891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D18B6F6-ABB1-1644-13DC-2A4E18E70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2" y="2793083"/>
            <a:ext cx="759241" cy="1073891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DEDB40D-4FE8-6CB2-5F1F-12E7DD87E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1" y="3779943"/>
            <a:ext cx="759241" cy="1073891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F8A17FA7-046E-16C7-B8D0-5C5C0C443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70" y="4766803"/>
            <a:ext cx="759241" cy="10738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7DA2BEF-7BAF-B1C7-0C96-FD9F3B7CCCDF}"/>
              </a:ext>
            </a:extLst>
          </p:cNvPr>
          <p:cNvGrpSpPr/>
          <p:nvPr/>
        </p:nvGrpSpPr>
        <p:grpSpPr>
          <a:xfrm>
            <a:off x="-75579" y="288429"/>
            <a:ext cx="4974772" cy="1107996"/>
            <a:chOff x="3608614" y="0"/>
            <a:chExt cx="4974772" cy="11079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55341-FDB2-2DA7-2AE5-71F79AFB4A9E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D69568-03F3-9EE0-6493-8C0D440A5028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97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B1F3BF-D9EC-32C3-5AAE-E5897F170058}"/>
              </a:ext>
            </a:extLst>
          </p:cNvPr>
          <p:cNvGrpSpPr/>
          <p:nvPr/>
        </p:nvGrpSpPr>
        <p:grpSpPr>
          <a:xfrm>
            <a:off x="792156" y="202283"/>
            <a:ext cx="11399844" cy="2371721"/>
            <a:chOff x="4133327" y="8204395"/>
            <a:chExt cx="7210038" cy="23717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579D48-1A5B-B7F5-E3E2-F4CE852F5E8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02B853-FED4-B17D-DF83-98D328C67642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662ED437-335D-6165-374E-9FFD2F48E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7935" y="2002754"/>
            <a:ext cx="6236129" cy="46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98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C00882-9818-A51F-2197-BB7DF1164B53}"/>
              </a:ext>
            </a:extLst>
          </p:cNvPr>
          <p:cNvSpPr/>
          <p:nvPr/>
        </p:nvSpPr>
        <p:spPr>
          <a:xfrm>
            <a:off x="1300595" y="1808018"/>
            <a:ext cx="9840191" cy="245225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9A35-D78F-6125-D39B-76AEB0628BF9}"/>
              </a:ext>
            </a:extLst>
          </p:cNvPr>
          <p:cNvSpPr/>
          <p:nvPr/>
        </p:nvSpPr>
        <p:spPr>
          <a:xfrm>
            <a:off x="2769176" y="665017"/>
            <a:ext cx="6903027" cy="893619"/>
          </a:xfrm>
          <a:prstGeom prst="roundRect">
            <a:avLst/>
          </a:prstGeom>
          <a:ln w="38100">
            <a:solidFill>
              <a:srgbClr val="FF66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BCBE7A-167A-369B-F446-342CA1703676}"/>
              </a:ext>
            </a:extLst>
          </p:cNvPr>
          <p:cNvSpPr/>
          <p:nvPr/>
        </p:nvSpPr>
        <p:spPr>
          <a:xfrm>
            <a:off x="1300595" y="4530435"/>
            <a:ext cx="1828800" cy="1215737"/>
          </a:xfrm>
          <a:prstGeom prst="roundRect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giấy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5138BD-DE62-1444-FB8D-C8FBCB883770}"/>
              </a:ext>
            </a:extLst>
          </p:cNvPr>
          <p:cNvSpPr/>
          <p:nvPr/>
        </p:nvSpPr>
        <p:spPr>
          <a:xfrm>
            <a:off x="3749386" y="4509654"/>
            <a:ext cx="1828800" cy="1215737"/>
          </a:xfrm>
          <a:prstGeom prst="roundRect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Hạc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endParaRPr lang="en-US" sz="3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4951AC-44EA-02C4-0523-AD3576F55C55}"/>
              </a:ext>
            </a:extLst>
          </p:cNvPr>
          <p:cNvSpPr/>
          <p:nvPr/>
        </p:nvSpPr>
        <p:spPr>
          <a:xfrm>
            <a:off x="6343647" y="4509653"/>
            <a:ext cx="1828800" cy="1215737"/>
          </a:xfrm>
          <a:prstGeom prst="roundRect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2233D93-9344-556B-2CDC-E2912A5625EE}"/>
              </a:ext>
            </a:extLst>
          </p:cNvPr>
          <p:cNvSpPr/>
          <p:nvPr/>
        </p:nvSpPr>
        <p:spPr>
          <a:xfrm>
            <a:off x="8792438" y="4530435"/>
            <a:ext cx="2450525" cy="1215737"/>
          </a:xfrm>
          <a:prstGeom prst="roundRect">
            <a:avLst/>
          </a:prstGeom>
          <a:ln w="38100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Đông</a:t>
            </a:r>
            <a:r>
              <a:rPr lang="en-US" sz="3200" dirty="0"/>
              <a:t> - </a:t>
            </a:r>
            <a:r>
              <a:rPr lang="en-US" sz="3200" dirty="0" err="1"/>
              <a:t>Tây</a:t>
            </a:r>
            <a:r>
              <a:rPr lang="en-US" sz="3200" dirty="0"/>
              <a:t> - Nam - </a:t>
            </a:r>
            <a:r>
              <a:rPr lang="en-US" sz="3200" dirty="0" err="1"/>
              <a:t>Bắc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01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9A35-D78F-6125-D39B-76AEB0628BF9}"/>
              </a:ext>
            </a:extLst>
          </p:cNvPr>
          <p:cNvSpPr/>
          <p:nvPr/>
        </p:nvSpPr>
        <p:spPr>
          <a:xfrm>
            <a:off x="555914" y="187035"/>
            <a:ext cx="3625787" cy="1558636"/>
          </a:xfrm>
          <a:custGeom>
            <a:avLst/>
            <a:gdLst>
              <a:gd name="connsiteX0" fmla="*/ 0 w 3625787"/>
              <a:gd name="connsiteY0" fmla="*/ 259778 h 1558636"/>
              <a:gd name="connsiteX1" fmla="*/ 259778 w 3625787"/>
              <a:gd name="connsiteY1" fmla="*/ 0 h 1558636"/>
              <a:gd name="connsiteX2" fmla="*/ 684296 w 3625787"/>
              <a:gd name="connsiteY2" fmla="*/ 0 h 1558636"/>
              <a:gd name="connsiteX3" fmla="*/ 1108814 w 3625787"/>
              <a:gd name="connsiteY3" fmla="*/ 0 h 1558636"/>
              <a:gd name="connsiteX4" fmla="*/ 1688644 w 3625787"/>
              <a:gd name="connsiteY4" fmla="*/ 0 h 1558636"/>
              <a:gd name="connsiteX5" fmla="*/ 2237412 w 3625787"/>
              <a:gd name="connsiteY5" fmla="*/ 0 h 1558636"/>
              <a:gd name="connsiteX6" fmla="*/ 2692992 w 3625787"/>
              <a:gd name="connsiteY6" fmla="*/ 0 h 1558636"/>
              <a:gd name="connsiteX7" fmla="*/ 3366009 w 3625787"/>
              <a:gd name="connsiteY7" fmla="*/ 0 h 1558636"/>
              <a:gd name="connsiteX8" fmla="*/ 3625787 w 3625787"/>
              <a:gd name="connsiteY8" fmla="*/ 259778 h 1558636"/>
              <a:gd name="connsiteX9" fmla="*/ 3625787 w 3625787"/>
              <a:gd name="connsiteY9" fmla="*/ 768927 h 1558636"/>
              <a:gd name="connsiteX10" fmla="*/ 3625787 w 3625787"/>
              <a:gd name="connsiteY10" fmla="*/ 1298858 h 1558636"/>
              <a:gd name="connsiteX11" fmla="*/ 3366009 w 3625787"/>
              <a:gd name="connsiteY11" fmla="*/ 1558636 h 1558636"/>
              <a:gd name="connsiteX12" fmla="*/ 2817242 w 3625787"/>
              <a:gd name="connsiteY12" fmla="*/ 1558636 h 1558636"/>
              <a:gd name="connsiteX13" fmla="*/ 2237412 w 3625787"/>
              <a:gd name="connsiteY13" fmla="*/ 1558636 h 1558636"/>
              <a:gd name="connsiteX14" fmla="*/ 1812894 w 3625787"/>
              <a:gd name="connsiteY14" fmla="*/ 1558636 h 1558636"/>
              <a:gd name="connsiteX15" fmla="*/ 1388375 w 3625787"/>
              <a:gd name="connsiteY15" fmla="*/ 1558636 h 1558636"/>
              <a:gd name="connsiteX16" fmla="*/ 932795 w 3625787"/>
              <a:gd name="connsiteY16" fmla="*/ 1558636 h 1558636"/>
              <a:gd name="connsiteX17" fmla="*/ 259778 w 3625787"/>
              <a:gd name="connsiteY17" fmla="*/ 1558636 h 1558636"/>
              <a:gd name="connsiteX18" fmla="*/ 0 w 3625787"/>
              <a:gd name="connsiteY18" fmla="*/ 1298858 h 1558636"/>
              <a:gd name="connsiteX19" fmla="*/ 0 w 3625787"/>
              <a:gd name="connsiteY19" fmla="*/ 810490 h 1558636"/>
              <a:gd name="connsiteX20" fmla="*/ 0 w 3625787"/>
              <a:gd name="connsiteY20" fmla="*/ 259778 h 155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5787" h="1558636" fill="none" extrusionOk="0">
                <a:moveTo>
                  <a:pt x="0" y="259778"/>
                </a:moveTo>
                <a:cubicBezTo>
                  <a:pt x="-22221" y="132086"/>
                  <a:pt x="117530" y="36943"/>
                  <a:pt x="259778" y="0"/>
                </a:cubicBezTo>
                <a:cubicBezTo>
                  <a:pt x="396657" y="-44774"/>
                  <a:pt x="564788" y="6585"/>
                  <a:pt x="684296" y="0"/>
                </a:cubicBezTo>
                <a:cubicBezTo>
                  <a:pt x="803804" y="-6585"/>
                  <a:pt x="991966" y="39251"/>
                  <a:pt x="1108814" y="0"/>
                </a:cubicBezTo>
                <a:cubicBezTo>
                  <a:pt x="1225662" y="-39251"/>
                  <a:pt x="1537637" y="37347"/>
                  <a:pt x="1688644" y="0"/>
                </a:cubicBezTo>
                <a:cubicBezTo>
                  <a:pt x="1839651" y="-37347"/>
                  <a:pt x="2058682" y="16660"/>
                  <a:pt x="2237412" y="0"/>
                </a:cubicBezTo>
                <a:cubicBezTo>
                  <a:pt x="2416142" y="-16660"/>
                  <a:pt x="2521351" y="38407"/>
                  <a:pt x="2692992" y="0"/>
                </a:cubicBezTo>
                <a:cubicBezTo>
                  <a:pt x="2864633" y="-38407"/>
                  <a:pt x="3176099" y="9674"/>
                  <a:pt x="3366009" y="0"/>
                </a:cubicBezTo>
                <a:cubicBezTo>
                  <a:pt x="3485289" y="-4809"/>
                  <a:pt x="3616554" y="120315"/>
                  <a:pt x="3625787" y="259778"/>
                </a:cubicBezTo>
                <a:cubicBezTo>
                  <a:pt x="3627165" y="467782"/>
                  <a:pt x="3577306" y="603210"/>
                  <a:pt x="3625787" y="768927"/>
                </a:cubicBezTo>
                <a:cubicBezTo>
                  <a:pt x="3674268" y="934644"/>
                  <a:pt x="3591506" y="1037901"/>
                  <a:pt x="3625787" y="1298858"/>
                </a:cubicBezTo>
                <a:cubicBezTo>
                  <a:pt x="3607809" y="1424079"/>
                  <a:pt x="3499751" y="1546319"/>
                  <a:pt x="3366009" y="1558636"/>
                </a:cubicBezTo>
                <a:cubicBezTo>
                  <a:pt x="3256008" y="1596242"/>
                  <a:pt x="2986119" y="1516817"/>
                  <a:pt x="2817242" y="1558636"/>
                </a:cubicBezTo>
                <a:cubicBezTo>
                  <a:pt x="2648365" y="1600455"/>
                  <a:pt x="2478610" y="1513825"/>
                  <a:pt x="2237412" y="1558636"/>
                </a:cubicBezTo>
                <a:cubicBezTo>
                  <a:pt x="1996214" y="1603447"/>
                  <a:pt x="1975429" y="1550379"/>
                  <a:pt x="1812894" y="1558636"/>
                </a:cubicBezTo>
                <a:cubicBezTo>
                  <a:pt x="1650359" y="1566893"/>
                  <a:pt x="1517790" y="1520359"/>
                  <a:pt x="1388375" y="1558636"/>
                </a:cubicBezTo>
                <a:cubicBezTo>
                  <a:pt x="1258960" y="1596913"/>
                  <a:pt x="1060561" y="1551657"/>
                  <a:pt x="932795" y="1558636"/>
                </a:cubicBezTo>
                <a:cubicBezTo>
                  <a:pt x="805029" y="1565615"/>
                  <a:pt x="416657" y="1536521"/>
                  <a:pt x="259778" y="1558636"/>
                </a:cubicBezTo>
                <a:cubicBezTo>
                  <a:pt x="113887" y="1544373"/>
                  <a:pt x="-29234" y="1421954"/>
                  <a:pt x="0" y="1298858"/>
                </a:cubicBezTo>
                <a:cubicBezTo>
                  <a:pt x="-404" y="1069203"/>
                  <a:pt x="16110" y="1001787"/>
                  <a:pt x="0" y="810490"/>
                </a:cubicBezTo>
                <a:cubicBezTo>
                  <a:pt x="-16110" y="619193"/>
                  <a:pt x="13292" y="437674"/>
                  <a:pt x="0" y="259778"/>
                </a:cubicBezTo>
                <a:close/>
              </a:path>
              <a:path w="3625787" h="1558636" stroke="0" extrusionOk="0">
                <a:moveTo>
                  <a:pt x="0" y="259778"/>
                </a:moveTo>
                <a:cubicBezTo>
                  <a:pt x="-6015" y="116160"/>
                  <a:pt x="126600" y="1097"/>
                  <a:pt x="259778" y="0"/>
                </a:cubicBezTo>
                <a:cubicBezTo>
                  <a:pt x="491370" y="-47646"/>
                  <a:pt x="664864" y="24667"/>
                  <a:pt x="777483" y="0"/>
                </a:cubicBezTo>
                <a:cubicBezTo>
                  <a:pt x="890103" y="-24667"/>
                  <a:pt x="1103512" y="47220"/>
                  <a:pt x="1264126" y="0"/>
                </a:cubicBezTo>
                <a:cubicBezTo>
                  <a:pt x="1424740" y="-47220"/>
                  <a:pt x="1577126" y="39868"/>
                  <a:pt x="1843956" y="0"/>
                </a:cubicBezTo>
                <a:cubicBezTo>
                  <a:pt x="2110786" y="-39868"/>
                  <a:pt x="2158912" y="52380"/>
                  <a:pt x="2361661" y="0"/>
                </a:cubicBezTo>
                <a:cubicBezTo>
                  <a:pt x="2564410" y="-52380"/>
                  <a:pt x="2642950" y="20731"/>
                  <a:pt x="2786179" y="0"/>
                </a:cubicBezTo>
                <a:cubicBezTo>
                  <a:pt x="2929408" y="-20731"/>
                  <a:pt x="3178897" y="57828"/>
                  <a:pt x="3366009" y="0"/>
                </a:cubicBezTo>
                <a:cubicBezTo>
                  <a:pt x="3518124" y="1229"/>
                  <a:pt x="3608817" y="102313"/>
                  <a:pt x="3625787" y="259778"/>
                </a:cubicBezTo>
                <a:cubicBezTo>
                  <a:pt x="3672859" y="515603"/>
                  <a:pt x="3564385" y="661981"/>
                  <a:pt x="3625787" y="800100"/>
                </a:cubicBezTo>
                <a:cubicBezTo>
                  <a:pt x="3687189" y="938219"/>
                  <a:pt x="3615518" y="1169410"/>
                  <a:pt x="3625787" y="1298858"/>
                </a:cubicBezTo>
                <a:cubicBezTo>
                  <a:pt x="3596043" y="1449537"/>
                  <a:pt x="3515930" y="1599565"/>
                  <a:pt x="3366009" y="1558636"/>
                </a:cubicBezTo>
                <a:cubicBezTo>
                  <a:pt x="3182277" y="1625505"/>
                  <a:pt x="3017500" y="1556954"/>
                  <a:pt x="2786179" y="1558636"/>
                </a:cubicBezTo>
                <a:cubicBezTo>
                  <a:pt x="2554858" y="1560318"/>
                  <a:pt x="2536109" y="1546069"/>
                  <a:pt x="2330599" y="1558636"/>
                </a:cubicBezTo>
                <a:cubicBezTo>
                  <a:pt x="2125089" y="1571203"/>
                  <a:pt x="1981614" y="1537736"/>
                  <a:pt x="1875018" y="1558636"/>
                </a:cubicBezTo>
                <a:cubicBezTo>
                  <a:pt x="1768422" y="1579536"/>
                  <a:pt x="1525358" y="1555542"/>
                  <a:pt x="1326251" y="1558636"/>
                </a:cubicBezTo>
                <a:cubicBezTo>
                  <a:pt x="1127144" y="1561730"/>
                  <a:pt x="892381" y="1554734"/>
                  <a:pt x="777483" y="1558636"/>
                </a:cubicBezTo>
                <a:cubicBezTo>
                  <a:pt x="662585" y="1562538"/>
                  <a:pt x="384316" y="1541613"/>
                  <a:pt x="259778" y="1558636"/>
                </a:cubicBezTo>
                <a:cubicBezTo>
                  <a:pt x="119120" y="1561259"/>
                  <a:pt x="-14942" y="1438923"/>
                  <a:pt x="0" y="1298858"/>
                </a:cubicBezTo>
                <a:cubicBezTo>
                  <a:pt x="-228" y="1145788"/>
                  <a:pt x="37324" y="904590"/>
                  <a:pt x="0" y="768927"/>
                </a:cubicBezTo>
                <a:cubicBezTo>
                  <a:pt x="-37324" y="633264"/>
                  <a:pt x="57991" y="461946"/>
                  <a:pt x="0" y="259778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324737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Thảo</a:t>
            </a:r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luận</a:t>
            </a:r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nhóm</a:t>
            </a:r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đôi</a:t>
            </a:r>
            <a:endParaRPr lang="en-US" sz="5400" dirty="0">
              <a:solidFill>
                <a:srgbClr val="00B0F0"/>
              </a:solidFill>
              <a:latin typeface="UVN Banh Mi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D33DE4-FC11-0CF6-2F5E-469DFF0D7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6" y="1399690"/>
            <a:ext cx="3625786" cy="447117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C8A7049-CA4C-31A6-CBC3-31AFD6DAB441}"/>
              </a:ext>
            </a:extLst>
          </p:cNvPr>
          <p:cNvSpPr/>
          <p:nvPr/>
        </p:nvSpPr>
        <p:spPr>
          <a:xfrm>
            <a:off x="5616930" y="966353"/>
            <a:ext cx="4454234" cy="2712028"/>
          </a:xfrm>
          <a:custGeom>
            <a:avLst/>
            <a:gdLst>
              <a:gd name="connsiteX0" fmla="*/ 0 w 4454234"/>
              <a:gd name="connsiteY0" fmla="*/ 452014 h 2712028"/>
              <a:gd name="connsiteX1" fmla="*/ 452014 w 4454234"/>
              <a:gd name="connsiteY1" fmla="*/ 0 h 2712028"/>
              <a:gd name="connsiteX2" fmla="*/ 742372 w 4454234"/>
              <a:gd name="connsiteY2" fmla="*/ 0 h 2712028"/>
              <a:gd name="connsiteX3" fmla="*/ 742372 w 4454234"/>
              <a:gd name="connsiteY3" fmla="*/ 0 h 2712028"/>
              <a:gd name="connsiteX4" fmla="*/ 1855931 w 4454234"/>
              <a:gd name="connsiteY4" fmla="*/ 0 h 2712028"/>
              <a:gd name="connsiteX5" fmla="*/ 4002220 w 4454234"/>
              <a:gd name="connsiteY5" fmla="*/ 0 h 2712028"/>
              <a:gd name="connsiteX6" fmla="*/ 4454234 w 4454234"/>
              <a:gd name="connsiteY6" fmla="*/ 452014 h 2712028"/>
              <a:gd name="connsiteX7" fmla="*/ 4454234 w 4454234"/>
              <a:gd name="connsiteY7" fmla="*/ 1582016 h 2712028"/>
              <a:gd name="connsiteX8" fmla="*/ 4454234 w 4454234"/>
              <a:gd name="connsiteY8" fmla="*/ 1582016 h 2712028"/>
              <a:gd name="connsiteX9" fmla="*/ 4454234 w 4454234"/>
              <a:gd name="connsiteY9" fmla="*/ 2260023 h 2712028"/>
              <a:gd name="connsiteX10" fmla="*/ 4454234 w 4454234"/>
              <a:gd name="connsiteY10" fmla="*/ 2260014 h 2712028"/>
              <a:gd name="connsiteX11" fmla="*/ 4002220 w 4454234"/>
              <a:gd name="connsiteY11" fmla="*/ 2712028 h 2712028"/>
              <a:gd name="connsiteX12" fmla="*/ 1855931 w 4454234"/>
              <a:gd name="connsiteY12" fmla="*/ 2712028 h 2712028"/>
              <a:gd name="connsiteX13" fmla="*/ 742372 w 4454234"/>
              <a:gd name="connsiteY13" fmla="*/ 2712028 h 2712028"/>
              <a:gd name="connsiteX14" fmla="*/ 742372 w 4454234"/>
              <a:gd name="connsiteY14" fmla="*/ 2712028 h 2712028"/>
              <a:gd name="connsiteX15" fmla="*/ 452014 w 4454234"/>
              <a:gd name="connsiteY15" fmla="*/ 2712028 h 2712028"/>
              <a:gd name="connsiteX16" fmla="*/ 0 w 4454234"/>
              <a:gd name="connsiteY16" fmla="*/ 2260014 h 2712028"/>
              <a:gd name="connsiteX17" fmla="*/ 0 w 4454234"/>
              <a:gd name="connsiteY17" fmla="*/ 2260023 h 2712028"/>
              <a:gd name="connsiteX18" fmla="*/ -899132 w 4454234"/>
              <a:gd name="connsiteY18" fmla="*/ 2510714 h 2712028"/>
              <a:gd name="connsiteX19" fmla="*/ 0 w 4454234"/>
              <a:gd name="connsiteY19" fmla="*/ 1582016 h 2712028"/>
              <a:gd name="connsiteX20" fmla="*/ 0 w 4454234"/>
              <a:gd name="connsiteY20" fmla="*/ 452014 h 271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54234" h="2712028" fill="none" extrusionOk="0">
                <a:moveTo>
                  <a:pt x="0" y="452014"/>
                </a:moveTo>
                <a:cubicBezTo>
                  <a:pt x="-15280" y="184719"/>
                  <a:pt x="217327" y="-9993"/>
                  <a:pt x="452014" y="0"/>
                </a:cubicBezTo>
                <a:cubicBezTo>
                  <a:pt x="514673" y="-20169"/>
                  <a:pt x="642873" y="3110"/>
                  <a:pt x="742372" y="0"/>
                </a:cubicBezTo>
                <a:lnTo>
                  <a:pt x="742372" y="0"/>
                </a:lnTo>
                <a:cubicBezTo>
                  <a:pt x="1233147" y="-3231"/>
                  <a:pt x="1665278" y="3466"/>
                  <a:pt x="1855931" y="0"/>
                </a:cubicBezTo>
                <a:cubicBezTo>
                  <a:pt x="2485608" y="80205"/>
                  <a:pt x="3744719" y="108693"/>
                  <a:pt x="4002220" y="0"/>
                </a:cubicBezTo>
                <a:cubicBezTo>
                  <a:pt x="4234858" y="31944"/>
                  <a:pt x="4460710" y="229572"/>
                  <a:pt x="4454234" y="452014"/>
                </a:cubicBezTo>
                <a:cubicBezTo>
                  <a:pt x="4459722" y="676804"/>
                  <a:pt x="4549634" y="1152107"/>
                  <a:pt x="4454234" y="1582016"/>
                </a:cubicBezTo>
                <a:lnTo>
                  <a:pt x="4454234" y="1582016"/>
                </a:lnTo>
                <a:cubicBezTo>
                  <a:pt x="4482881" y="1883369"/>
                  <a:pt x="4449634" y="2077058"/>
                  <a:pt x="4454234" y="2260023"/>
                </a:cubicBezTo>
                <a:lnTo>
                  <a:pt x="4454234" y="2260014"/>
                </a:lnTo>
                <a:cubicBezTo>
                  <a:pt x="4440748" y="2490626"/>
                  <a:pt x="4270882" y="2727052"/>
                  <a:pt x="4002220" y="2712028"/>
                </a:cubicBezTo>
                <a:cubicBezTo>
                  <a:pt x="3748483" y="2788996"/>
                  <a:pt x="2162246" y="2722669"/>
                  <a:pt x="1855931" y="2712028"/>
                </a:cubicBezTo>
                <a:cubicBezTo>
                  <a:pt x="1739485" y="2805728"/>
                  <a:pt x="1041106" y="2717669"/>
                  <a:pt x="742372" y="2712028"/>
                </a:cubicBezTo>
                <a:lnTo>
                  <a:pt x="742372" y="2712028"/>
                </a:lnTo>
                <a:cubicBezTo>
                  <a:pt x="682427" y="2692567"/>
                  <a:pt x="482868" y="2709107"/>
                  <a:pt x="452014" y="2712028"/>
                </a:cubicBezTo>
                <a:cubicBezTo>
                  <a:pt x="227953" y="2706930"/>
                  <a:pt x="27894" y="2471128"/>
                  <a:pt x="0" y="2260014"/>
                </a:cubicBezTo>
                <a:lnTo>
                  <a:pt x="0" y="2260023"/>
                </a:lnTo>
                <a:cubicBezTo>
                  <a:pt x="-91230" y="2324379"/>
                  <a:pt x="-583211" y="2440805"/>
                  <a:pt x="-899132" y="2510714"/>
                </a:cubicBezTo>
                <a:cubicBezTo>
                  <a:pt x="-473718" y="2221657"/>
                  <a:pt x="-395437" y="1971483"/>
                  <a:pt x="0" y="1582016"/>
                </a:cubicBezTo>
                <a:cubicBezTo>
                  <a:pt x="54773" y="1437442"/>
                  <a:pt x="-61789" y="643763"/>
                  <a:pt x="0" y="452014"/>
                </a:cubicBezTo>
                <a:close/>
              </a:path>
              <a:path w="4454234" h="2712028" stroke="0" extrusionOk="0">
                <a:moveTo>
                  <a:pt x="0" y="452014"/>
                </a:moveTo>
                <a:cubicBezTo>
                  <a:pt x="-18462" y="171625"/>
                  <a:pt x="216769" y="-23750"/>
                  <a:pt x="452014" y="0"/>
                </a:cubicBezTo>
                <a:cubicBezTo>
                  <a:pt x="587482" y="12911"/>
                  <a:pt x="606498" y="-22874"/>
                  <a:pt x="742372" y="0"/>
                </a:cubicBezTo>
                <a:lnTo>
                  <a:pt x="742372" y="0"/>
                </a:lnTo>
                <a:cubicBezTo>
                  <a:pt x="901688" y="54554"/>
                  <a:pt x="1360663" y="4487"/>
                  <a:pt x="1855931" y="0"/>
                </a:cubicBezTo>
                <a:cubicBezTo>
                  <a:pt x="2728940" y="3200"/>
                  <a:pt x="3253717" y="-87910"/>
                  <a:pt x="4002220" y="0"/>
                </a:cubicBezTo>
                <a:cubicBezTo>
                  <a:pt x="4239871" y="41310"/>
                  <a:pt x="4448606" y="228608"/>
                  <a:pt x="4454234" y="452014"/>
                </a:cubicBezTo>
                <a:cubicBezTo>
                  <a:pt x="4454706" y="941840"/>
                  <a:pt x="4429378" y="1325024"/>
                  <a:pt x="4454234" y="1582016"/>
                </a:cubicBezTo>
                <a:lnTo>
                  <a:pt x="4454234" y="1582016"/>
                </a:lnTo>
                <a:cubicBezTo>
                  <a:pt x="4506010" y="1781166"/>
                  <a:pt x="4462104" y="2041934"/>
                  <a:pt x="4454234" y="2260023"/>
                </a:cubicBezTo>
                <a:lnTo>
                  <a:pt x="4454234" y="2260014"/>
                </a:lnTo>
                <a:cubicBezTo>
                  <a:pt x="4428490" y="2551339"/>
                  <a:pt x="4264026" y="2757445"/>
                  <a:pt x="4002220" y="2712028"/>
                </a:cubicBezTo>
                <a:cubicBezTo>
                  <a:pt x="3692729" y="2567113"/>
                  <a:pt x="2924971" y="2656090"/>
                  <a:pt x="1855931" y="2712028"/>
                </a:cubicBezTo>
                <a:cubicBezTo>
                  <a:pt x="1726819" y="2802928"/>
                  <a:pt x="935470" y="2681804"/>
                  <a:pt x="742372" y="2712028"/>
                </a:cubicBezTo>
                <a:lnTo>
                  <a:pt x="742372" y="2712028"/>
                </a:lnTo>
                <a:cubicBezTo>
                  <a:pt x="677672" y="2698765"/>
                  <a:pt x="483228" y="2702953"/>
                  <a:pt x="452014" y="2712028"/>
                </a:cubicBezTo>
                <a:cubicBezTo>
                  <a:pt x="208270" y="2730943"/>
                  <a:pt x="11014" y="2490698"/>
                  <a:pt x="0" y="2260014"/>
                </a:cubicBezTo>
                <a:lnTo>
                  <a:pt x="0" y="2260023"/>
                </a:lnTo>
                <a:cubicBezTo>
                  <a:pt x="-113458" y="2276111"/>
                  <a:pt x="-637882" y="2363467"/>
                  <a:pt x="-899132" y="2510714"/>
                </a:cubicBezTo>
                <a:cubicBezTo>
                  <a:pt x="-574065" y="2117808"/>
                  <a:pt x="-349903" y="2108461"/>
                  <a:pt x="0" y="1582016"/>
                </a:cubicBezTo>
                <a:cubicBezTo>
                  <a:pt x="73031" y="1191333"/>
                  <a:pt x="-21800" y="794481"/>
                  <a:pt x="0" y="45201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910907648">
                  <a:prstGeom prst="wedgeRoundRectCallout">
                    <a:avLst>
                      <a:gd name="adj1" fmla="val -70186"/>
                      <a:gd name="adj2" fmla="val 4257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135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F59A35-D78F-6125-D39B-76AEB0628BF9}"/>
              </a:ext>
            </a:extLst>
          </p:cNvPr>
          <p:cNvSpPr/>
          <p:nvPr/>
        </p:nvSpPr>
        <p:spPr>
          <a:xfrm>
            <a:off x="3017150" y="135081"/>
            <a:ext cx="5144225" cy="852056"/>
          </a:xfrm>
          <a:custGeom>
            <a:avLst/>
            <a:gdLst>
              <a:gd name="connsiteX0" fmla="*/ 0 w 5144225"/>
              <a:gd name="connsiteY0" fmla="*/ 381005 h 852056"/>
              <a:gd name="connsiteX1" fmla="*/ 381005 w 5144225"/>
              <a:gd name="connsiteY1" fmla="*/ 0 h 852056"/>
              <a:gd name="connsiteX2" fmla="*/ 972604 w 5144225"/>
              <a:gd name="connsiteY2" fmla="*/ 0 h 852056"/>
              <a:gd name="connsiteX3" fmla="*/ 1608025 w 5144225"/>
              <a:gd name="connsiteY3" fmla="*/ 0 h 852056"/>
              <a:gd name="connsiteX4" fmla="*/ 2199624 w 5144225"/>
              <a:gd name="connsiteY4" fmla="*/ 0 h 852056"/>
              <a:gd name="connsiteX5" fmla="*/ 2659757 w 5144225"/>
              <a:gd name="connsiteY5" fmla="*/ 0 h 852056"/>
              <a:gd name="connsiteX6" fmla="*/ 3295178 w 5144225"/>
              <a:gd name="connsiteY6" fmla="*/ 0 h 852056"/>
              <a:gd name="connsiteX7" fmla="*/ 3755311 w 5144225"/>
              <a:gd name="connsiteY7" fmla="*/ 0 h 852056"/>
              <a:gd name="connsiteX8" fmla="*/ 4763220 w 5144225"/>
              <a:gd name="connsiteY8" fmla="*/ 0 h 852056"/>
              <a:gd name="connsiteX9" fmla="*/ 5144225 w 5144225"/>
              <a:gd name="connsiteY9" fmla="*/ 381005 h 852056"/>
              <a:gd name="connsiteX10" fmla="*/ 5144225 w 5144225"/>
              <a:gd name="connsiteY10" fmla="*/ 471051 h 852056"/>
              <a:gd name="connsiteX11" fmla="*/ 4763220 w 5144225"/>
              <a:gd name="connsiteY11" fmla="*/ 852056 h 852056"/>
              <a:gd name="connsiteX12" fmla="*/ 4303087 w 5144225"/>
              <a:gd name="connsiteY12" fmla="*/ 852056 h 852056"/>
              <a:gd name="connsiteX13" fmla="*/ 3886777 w 5144225"/>
              <a:gd name="connsiteY13" fmla="*/ 852056 h 852056"/>
              <a:gd name="connsiteX14" fmla="*/ 3470467 w 5144225"/>
              <a:gd name="connsiteY14" fmla="*/ 852056 h 852056"/>
              <a:gd name="connsiteX15" fmla="*/ 3010334 w 5144225"/>
              <a:gd name="connsiteY15" fmla="*/ 852056 h 852056"/>
              <a:gd name="connsiteX16" fmla="*/ 2374913 w 5144225"/>
              <a:gd name="connsiteY16" fmla="*/ 852056 h 852056"/>
              <a:gd name="connsiteX17" fmla="*/ 1827136 w 5144225"/>
              <a:gd name="connsiteY17" fmla="*/ 852056 h 852056"/>
              <a:gd name="connsiteX18" fmla="*/ 1323181 w 5144225"/>
              <a:gd name="connsiteY18" fmla="*/ 852056 h 852056"/>
              <a:gd name="connsiteX19" fmla="*/ 381005 w 5144225"/>
              <a:gd name="connsiteY19" fmla="*/ 852056 h 852056"/>
              <a:gd name="connsiteX20" fmla="*/ 0 w 5144225"/>
              <a:gd name="connsiteY20" fmla="*/ 471051 h 852056"/>
              <a:gd name="connsiteX21" fmla="*/ 0 w 5144225"/>
              <a:gd name="connsiteY21" fmla="*/ 381005 h 85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44225" h="852056" fill="none" extrusionOk="0">
                <a:moveTo>
                  <a:pt x="0" y="381005"/>
                </a:moveTo>
                <a:cubicBezTo>
                  <a:pt x="9244" y="177288"/>
                  <a:pt x="167731" y="21753"/>
                  <a:pt x="381005" y="0"/>
                </a:cubicBezTo>
                <a:cubicBezTo>
                  <a:pt x="508755" y="-63696"/>
                  <a:pt x="795250" y="64547"/>
                  <a:pt x="972604" y="0"/>
                </a:cubicBezTo>
                <a:cubicBezTo>
                  <a:pt x="1149958" y="-64547"/>
                  <a:pt x="1470274" y="58599"/>
                  <a:pt x="1608025" y="0"/>
                </a:cubicBezTo>
                <a:cubicBezTo>
                  <a:pt x="1745776" y="-58599"/>
                  <a:pt x="1925422" y="9358"/>
                  <a:pt x="2199624" y="0"/>
                </a:cubicBezTo>
                <a:cubicBezTo>
                  <a:pt x="2473826" y="-9358"/>
                  <a:pt x="2543696" y="37357"/>
                  <a:pt x="2659757" y="0"/>
                </a:cubicBezTo>
                <a:cubicBezTo>
                  <a:pt x="2775818" y="-37357"/>
                  <a:pt x="3002264" y="42065"/>
                  <a:pt x="3295178" y="0"/>
                </a:cubicBezTo>
                <a:cubicBezTo>
                  <a:pt x="3588092" y="-42065"/>
                  <a:pt x="3592877" y="8715"/>
                  <a:pt x="3755311" y="0"/>
                </a:cubicBezTo>
                <a:cubicBezTo>
                  <a:pt x="3917745" y="-8715"/>
                  <a:pt x="4271353" y="64633"/>
                  <a:pt x="4763220" y="0"/>
                </a:cubicBezTo>
                <a:cubicBezTo>
                  <a:pt x="4956697" y="-10258"/>
                  <a:pt x="5164774" y="148308"/>
                  <a:pt x="5144225" y="381005"/>
                </a:cubicBezTo>
                <a:cubicBezTo>
                  <a:pt x="5150229" y="400404"/>
                  <a:pt x="5136807" y="434449"/>
                  <a:pt x="5144225" y="471051"/>
                </a:cubicBezTo>
                <a:cubicBezTo>
                  <a:pt x="5142084" y="658527"/>
                  <a:pt x="4995276" y="883066"/>
                  <a:pt x="4763220" y="852056"/>
                </a:cubicBezTo>
                <a:cubicBezTo>
                  <a:pt x="4561631" y="892128"/>
                  <a:pt x="4495062" y="812500"/>
                  <a:pt x="4303087" y="852056"/>
                </a:cubicBezTo>
                <a:cubicBezTo>
                  <a:pt x="4111112" y="891612"/>
                  <a:pt x="3986113" y="816405"/>
                  <a:pt x="3886777" y="852056"/>
                </a:cubicBezTo>
                <a:cubicBezTo>
                  <a:pt x="3787441" y="887707"/>
                  <a:pt x="3628126" y="849232"/>
                  <a:pt x="3470467" y="852056"/>
                </a:cubicBezTo>
                <a:cubicBezTo>
                  <a:pt x="3312808" y="854880"/>
                  <a:pt x="3210229" y="815664"/>
                  <a:pt x="3010334" y="852056"/>
                </a:cubicBezTo>
                <a:cubicBezTo>
                  <a:pt x="2810439" y="888448"/>
                  <a:pt x="2669944" y="807590"/>
                  <a:pt x="2374913" y="852056"/>
                </a:cubicBezTo>
                <a:cubicBezTo>
                  <a:pt x="2079882" y="896522"/>
                  <a:pt x="1973760" y="816938"/>
                  <a:pt x="1827136" y="852056"/>
                </a:cubicBezTo>
                <a:cubicBezTo>
                  <a:pt x="1680512" y="887174"/>
                  <a:pt x="1429503" y="816225"/>
                  <a:pt x="1323181" y="852056"/>
                </a:cubicBezTo>
                <a:cubicBezTo>
                  <a:pt x="1216860" y="887887"/>
                  <a:pt x="716495" y="767734"/>
                  <a:pt x="381005" y="852056"/>
                </a:cubicBezTo>
                <a:cubicBezTo>
                  <a:pt x="129134" y="836636"/>
                  <a:pt x="-42796" y="690435"/>
                  <a:pt x="0" y="471051"/>
                </a:cubicBezTo>
                <a:cubicBezTo>
                  <a:pt x="-2320" y="450989"/>
                  <a:pt x="7813" y="419763"/>
                  <a:pt x="0" y="381005"/>
                </a:cubicBezTo>
                <a:close/>
              </a:path>
              <a:path w="5144225" h="852056" stroke="0" extrusionOk="0">
                <a:moveTo>
                  <a:pt x="0" y="381005"/>
                </a:moveTo>
                <a:cubicBezTo>
                  <a:pt x="-57621" y="169172"/>
                  <a:pt x="224422" y="5741"/>
                  <a:pt x="381005" y="0"/>
                </a:cubicBezTo>
                <a:cubicBezTo>
                  <a:pt x="592186" y="-28273"/>
                  <a:pt x="743784" y="4340"/>
                  <a:pt x="928782" y="0"/>
                </a:cubicBezTo>
                <a:cubicBezTo>
                  <a:pt x="1113780" y="-4340"/>
                  <a:pt x="1265297" y="15132"/>
                  <a:pt x="1432737" y="0"/>
                </a:cubicBezTo>
                <a:cubicBezTo>
                  <a:pt x="1600177" y="-15132"/>
                  <a:pt x="1875754" y="16615"/>
                  <a:pt x="2068158" y="0"/>
                </a:cubicBezTo>
                <a:cubicBezTo>
                  <a:pt x="2260562" y="-16615"/>
                  <a:pt x="2456548" y="51099"/>
                  <a:pt x="2615935" y="0"/>
                </a:cubicBezTo>
                <a:cubicBezTo>
                  <a:pt x="2775322" y="-51099"/>
                  <a:pt x="2906512" y="28141"/>
                  <a:pt x="3032245" y="0"/>
                </a:cubicBezTo>
                <a:cubicBezTo>
                  <a:pt x="3157978" y="-28141"/>
                  <a:pt x="3375163" y="20474"/>
                  <a:pt x="3536200" y="0"/>
                </a:cubicBezTo>
                <a:cubicBezTo>
                  <a:pt x="3697237" y="-20474"/>
                  <a:pt x="3859147" y="10503"/>
                  <a:pt x="4171621" y="0"/>
                </a:cubicBezTo>
                <a:cubicBezTo>
                  <a:pt x="4484095" y="-10503"/>
                  <a:pt x="4493307" y="36328"/>
                  <a:pt x="4763220" y="0"/>
                </a:cubicBezTo>
                <a:cubicBezTo>
                  <a:pt x="4985535" y="-9204"/>
                  <a:pt x="5149561" y="141016"/>
                  <a:pt x="5144225" y="381005"/>
                </a:cubicBezTo>
                <a:cubicBezTo>
                  <a:pt x="5145101" y="399620"/>
                  <a:pt x="5141653" y="452044"/>
                  <a:pt x="5144225" y="471051"/>
                </a:cubicBezTo>
                <a:cubicBezTo>
                  <a:pt x="5134490" y="641808"/>
                  <a:pt x="4967808" y="846986"/>
                  <a:pt x="4763220" y="852056"/>
                </a:cubicBezTo>
                <a:cubicBezTo>
                  <a:pt x="4600070" y="866611"/>
                  <a:pt x="4474034" y="832628"/>
                  <a:pt x="4346910" y="852056"/>
                </a:cubicBezTo>
                <a:cubicBezTo>
                  <a:pt x="4219786" y="871484"/>
                  <a:pt x="3980523" y="850039"/>
                  <a:pt x="3886777" y="852056"/>
                </a:cubicBezTo>
                <a:cubicBezTo>
                  <a:pt x="3793031" y="854073"/>
                  <a:pt x="3572772" y="821340"/>
                  <a:pt x="3295178" y="852056"/>
                </a:cubicBezTo>
                <a:cubicBezTo>
                  <a:pt x="3017584" y="882772"/>
                  <a:pt x="2833667" y="814378"/>
                  <a:pt x="2703579" y="852056"/>
                </a:cubicBezTo>
                <a:cubicBezTo>
                  <a:pt x="2573491" y="889734"/>
                  <a:pt x="2376097" y="789861"/>
                  <a:pt x="2068158" y="852056"/>
                </a:cubicBezTo>
                <a:cubicBezTo>
                  <a:pt x="1760219" y="914251"/>
                  <a:pt x="1613538" y="850650"/>
                  <a:pt x="1476559" y="852056"/>
                </a:cubicBezTo>
                <a:cubicBezTo>
                  <a:pt x="1339580" y="853462"/>
                  <a:pt x="817460" y="727985"/>
                  <a:pt x="381005" y="852056"/>
                </a:cubicBezTo>
                <a:cubicBezTo>
                  <a:pt x="167787" y="824578"/>
                  <a:pt x="-36506" y="678697"/>
                  <a:pt x="0" y="471051"/>
                </a:cubicBezTo>
                <a:cubicBezTo>
                  <a:pt x="-3391" y="439159"/>
                  <a:pt x="4779" y="409758"/>
                  <a:pt x="0" y="381005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832473711">
                  <a:prstGeom prst="roundRect">
                    <a:avLst>
                      <a:gd name="adj" fmla="val 4471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Chia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sẻ</a:t>
            </a:r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trước</a:t>
            </a:r>
            <a:r>
              <a:rPr lang="en-US" sz="5400" dirty="0">
                <a:solidFill>
                  <a:srgbClr val="00B0F0"/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rgbClr val="00B0F0"/>
                </a:solidFill>
                <a:latin typeface="UVN Banh Mi" pitchFamily="2" charset="0"/>
              </a:rPr>
              <a:t>lớp</a:t>
            </a:r>
            <a:endParaRPr lang="en-US" sz="5400" dirty="0">
              <a:solidFill>
                <a:srgbClr val="00B0F0"/>
              </a:solidFill>
              <a:latin typeface="UVN Banh Mi" pitchFamily="2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C8A7049-CA4C-31A6-CBC3-31AFD6DAB441}"/>
              </a:ext>
            </a:extLst>
          </p:cNvPr>
          <p:cNvSpPr/>
          <p:nvPr/>
        </p:nvSpPr>
        <p:spPr>
          <a:xfrm>
            <a:off x="7561847" y="1158584"/>
            <a:ext cx="3836980" cy="2102044"/>
          </a:xfrm>
          <a:custGeom>
            <a:avLst/>
            <a:gdLst>
              <a:gd name="connsiteX0" fmla="*/ 0 w 3836980"/>
              <a:gd name="connsiteY0" fmla="*/ 350348 h 2102044"/>
              <a:gd name="connsiteX1" fmla="*/ 350348 w 3836980"/>
              <a:gd name="connsiteY1" fmla="*/ 0 h 2102044"/>
              <a:gd name="connsiteX2" fmla="*/ 639497 w 3836980"/>
              <a:gd name="connsiteY2" fmla="*/ 0 h 2102044"/>
              <a:gd name="connsiteX3" fmla="*/ 639497 w 3836980"/>
              <a:gd name="connsiteY3" fmla="*/ 0 h 2102044"/>
              <a:gd name="connsiteX4" fmla="*/ 1598742 w 3836980"/>
              <a:gd name="connsiteY4" fmla="*/ 0 h 2102044"/>
              <a:gd name="connsiteX5" fmla="*/ 3486632 w 3836980"/>
              <a:gd name="connsiteY5" fmla="*/ 0 h 2102044"/>
              <a:gd name="connsiteX6" fmla="*/ 3836980 w 3836980"/>
              <a:gd name="connsiteY6" fmla="*/ 350348 h 2102044"/>
              <a:gd name="connsiteX7" fmla="*/ 3836980 w 3836980"/>
              <a:gd name="connsiteY7" fmla="*/ 1226192 h 2102044"/>
              <a:gd name="connsiteX8" fmla="*/ 3836980 w 3836980"/>
              <a:gd name="connsiteY8" fmla="*/ 1226192 h 2102044"/>
              <a:gd name="connsiteX9" fmla="*/ 3836980 w 3836980"/>
              <a:gd name="connsiteY9" fmla="*/ 1751703 h 2102044"/>
              <a:gd name="connsiteX10" fmla="*/ 3836980 w 3836980"/>
              <a:gd name="connsiteY10" fmla="*/ 1751696 h 2102044"/>
              <a:gd name="connsiteX11" fmla="*/ 3486632 w 3836980"/>
              <a:gd name="connsiteY11" fmla="*/ 2102044 h 2102044"/>
              <a:gd name="connsiteX12" fmla="*/ 1598742 w 3836980"/>
              <a:gd name="connsiteY12" fmla="*/ 2102044 h 2102044"/>
              <a:gd name="connsiteX13" fmla="*/ 639497 w 3836980"/>
              <a:gd name="connsiteY13" fmla="*/ 2102044 h 2102044"/>
              <a:gd name="connsiteX14" fmla="*/ 639497 w 3836980"/>
              <a:gd name="connsiteY14" fmla="*/ 2102044 h 2102044"/>
              <a:gd name="connsiteX15" fmla="*/ 350348 w 3836980"/>
              <a:gd name="connsiteY15" fmla="*/ 2102044 h 2102044"/>
              <a:gd name="connsiteX16" fmla="*/ 0 w 3836980"/>
              <a:gd name="connsiteY16" fmla="*/ 1751696 h 2102044"/>
              <a:gd name="connsiteX17" fmla="*/ 0 w 3836980"/>
              <a:gd name="connsiteY17" fmla="*/ 1751703 h 2102044"/>
              <a:gd name="connsiteX18" fmla="*/ -398585 w 3836980"/>
              <a:gd name="connsiteY18" fmla="*/ 1881582 h 2102044"/>
              <a:gd name="connsiteX19" fmla="*/ 0 w 3836980"/>
              <a:gd name="connsiteY19" fmla="*/ 1226192 h 2102044"/>
              <a:gd name="connsiteX20" fmla="*/ 0 w 3836980"/>
              <a:gd name="connsiteY20" fmla="*/ 350348 h 210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36980" h="2102044" fill="none" extrusionOk="0">
                <a:moveTo>
                  <a:pt x="0" y="350348"/>
                </a:moveTo>
                <a:cubicBezTo>
                  <a:pt x="-17342" y="136818"/>
                  <a:pt x="175152" y="-12227"/>
                  <a:pt x="350348" y="0"/>
                </a:cubicBezTo>
                <a:cubicBezTo>
                  <a:pt x="399687" y="16034"/>
                  <a:pt x="555047" y="-15209"/>
                  <a:pt x="639497" y="0"/>
                </a:cubicBezTo>
                <a:lnTo>
                  <a:pt x="639497" y="0"/>
                </a:lnTo>
                <a:cubicBezTo>
                  <a:pt x="863037" y="-47146"/>
                  <a:pt x="1129238" y="-20353"/>
                  <a:pt x="1598742" y="0"/>
                </a:cubicBezTo>
                <a:cubicBezTo>
                  <a:pt x="2086888" y="-87807"/>
                  <a:pt x="3160446" y="133426"/>
                  <a:pt x="3486632" y="0"/>
                </a:cubicBezTo>
                <a:cubicBezTo>
                  <a:pt x="3667622" y="23488"/>
                  <a:pt x="3841887" y="177466"/>
                  <a:pt x="3836980" y="350348"/>
                </a:cubicBezTo>
                <a:cubicBezTo>
                  <a:pt x="3887813" y="687787"/>
                  <a:pt x="3897867" y="840799"/>
                  <a:pt x="3836980" y="1226192"/>
                </a:cubicBezTo>
                <a:lnTo>
                  <a:pt x="3836980" y="1226192"/>
                </a:lnTo>
                <a:cubicBezTo>
                  <a:pt x="3821733" y="1429213"/>
                  <a:pt x="3795131" y="1516834"/>
                  <a:pt x="3836980" y="1751703"/>
                </a:cubicBezTo>
                <a:lnTo>
                  <a:pt x="3836980" y="1751696"/>
                </a:lnTo>
                <a:cubicBezTo>
                  <a:pt x="3826433" y="1930306"/>
                  <a:pt x="3686216" y="2106856"/>
                  <a:pt x="3486632" y="2102044"/>
                </a:cubicBezTo>
                <a:cubicBezTo>
                  <a:pt x="2710210" y="2270795"/>
                  <a:pt x="2300745" y="2148728"/>
                  <a:pt x="1598742" y="2102044"/>
                </a:cubicBezTo>
                <a:cubicBezTo>
                  <a:pt x="1243840" y="2162755"/>
                  <a:pt x="1002323" y="2145510"/>
                  <a:pt x="639497" y="2102044"/>
                </a:cubicBezTo>
                <a:lnTo>
                  <a:pt x="639497" y="2102044"/>
                </a:lnTo>
                <a:cubicBezTo>
                  <a:pt x="592755" y="2090407"/>
                  <a:pt x="462349" y="2092628"/>
                  <a:pt x="350348" y="2102044"/>
                </a:cubicBezTo>
                <a:cubicBezTo>
                  <a:pt x="185346" y="2096366"/>
                  <a:pt x="19844" y="1917780"/>
                  <a:pt x="0" y="1751696"/>
                </a:cubicBezTo>
                <a:lnTo>
                  <a:pt x="0" y="1751703"/>
                </a:lnTo>
                <a:cubicBezTo>
                  <a:pt x="-140039" y="1771752"/>
                  <a:pt x="-254469" y="1810703"/>
                  <a:pt x="-398585" y="1881582"/>
                </a:cubicBezTo>
                <a:cubicBezTo>
                  <a:pt x="-249660" y="1603898"/>
                  <a:pt x="12409" y="1328660"/>
                  <a:pt x="0" y="1226192"/>
                </a:cubicBezTo>
                <a:cubicBezTo>
                  <a:pt x="-41189" y="970603"/>
                  <a:pt x="-1154" y="598615"/>
                  <a:pt x="0" y="350348"/>
                </a:cubicBezTo>
                <a:close/>
              </a:path>
              <a:path w="3836980" h="2102044" stroke="0" extrusionOk="0">
                <a:moveTo>
                  <a:pt x="0" y="350348"/>
                </a:moveTo>
                <a:cubicBezTo>
                  <a:pt x="-16583" y="129236"/>
                  <a:pt x="169273" y="-20488"/>
                  <a:pt x="350348" y="0"/>
                </a:cubicBezTo>
                <a:cubicBezTo>
                  <a:pt x="391578" y="22918"/>
                  <a:pt x="496108" y="-15826"/>
                  <a:pt x="639497" y="0"/>
                </a:cubicBezTo>
                <a:lnTo>
                  <a:pt x="639497" y="0"/>
                </a:lnTo>
                <a:cubicBezTo>
                  <a:pt x="780864" y="25290"/>
                  <a:pt x="1164868" y="-54007"/>
                  <a:pt x="1598742" y="0"/>
                </a:cubicBezTo>
                <a:cubicBezTo>
                  <a:pt x="2114885" y="-39501"/>
                  <a:pt x="3226497" y="-124850"/>
                  <a:pt x="3486632" y="0"/>
                </a:cubicBezTo>
                <a:cubicBezTo>
                  <a:pt x="3673948" y="21283"/>
                  <a:pt x="3833087" y="175000"/>
                  <a:pt x="3836980" y="350348"/>
                </a:cubicBezTo>
                <a:cubicBezTo>
                  <a:pt x="3763884" y="755230"/>
                  <a:pt x="3858819" y="997419"/>
                  <a:pt x="3836980" y="1226192"/>
                </a:cubicBezTo>
                <a:lnTo>
                  <a:pt x="3836980" y="1226192"/>
                </a:lnTo>
                <a:cubicBezTo>
                  <a:pt x="3869753" y="1343282"/>
                  <a:pt x="3828728" y="1578108"/>
                  <a:pt x="3836980" y="1751703"/>
                </a:cubicBezTo>
                <a:lnTo>
                  <a:pt x="3836980" y="1751696"/>
                </a:lnTo>
                <a:cubicBezTo>
                  <a:pt x="3822182" y="1969149"/>
                  <a:pt x="3689326" y="2136395"/>
                  <a:pt x="3486632" y="2102044"/>
                </a:cubicBezTo>
                <a:cubicBezTo>
                  <a:pt x="2884287" y="1952898"/>
                  <a:pt x="1839817" y="2170429"/>
                  <a:pt x="1598742" y="2102044"/>
                </a:cubicBezTo>
                <a:cubicBezTo>
                  <a:pt x="1491247" y="2129159"/>
                  <a:pt x="1112247" y="2025424"/>
                  <a:pt x="639497" y="2102044"/>
                </a:cubicBezTo>
                <a:lnTo>
                  <a:pt x="639497" y="2102044"/>
                </a:lnTo>
                <a:cubicBezTo>
                  <a:pt x="550841" y="2078169"/>
                  <a:pt x="440742" y="2104253"/>
                  <a:pt x="350348" y="2102044"/>
                </a:cubicBezTo>
                <a:cubicBezTo>
                  <a:pt x="158372" y="2106908"/>
                  <a:pt x="2975" y="1940068"/>
                  <a:pt x="0" y="1751696"/>
                </a:cubicBezTo>
                <a:lnTo>
                  <a:pt x="0" y="1751703"/>
                </a:lnTo>
                <a:cubicBezTo>
                  <a:pt x="-125300" y="1791728"/>
                  <a:pt x="-251162" y="1822158"/>
                  <a:pt x="-398585" y="1881582"/>
                </a:cubicBezTo>
                <a:cubicBezTo>
                  <a:pt x="-341353" y="1735179"/>
                  <a:pt x="-135542" y="1357030"/>
                  <a:pt x="0" y="1226192"/>
                </a:cubicBezTo>
                <a:cubicBezTo>
                  <a:pt x="-60150" y="1023293"/>
                  <a:pt x="61572" y="721303"/>
                  <a:pt x="0" y="35034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910907648">
                  <a:prstGeom prst="wedgeRoundRectCallout">
                    <a:avLst>
                      <a:gd name="adj1" fmla="val -60388"/>
                      <a:gd name="adj2" fmla="val 3951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lắng</a:t>
            </a:r>
            <a:r>
              <a:rPr lang="en-US" sz="3200" dirty="0"/>
              <a:t> </a:t>
            </a:r>
            <a:r>
              <a:rPr lang="en-US" sz="3200" dirty="0" err="1"/>
              <a:t>nghe</a:t>
            </a:r>
            <a:r>
              <a:rPr lang="en-US" sz="3200" dirty="0"/>
              <a:t> – </a:t>
            </a:r>
            <a:r>
              <a:rPr lang="en-US" sz="3200" dirty="0" err="1"/>
              <a:t>bổ</a:t>
            </a:r>
            <a:r>
              <a:rPr lang="en-US" sz="3200" dirty="0"/>
              <a:t> sung – </a:t>
            </a:r>
            <a:r>
              <a:rPr lang="en-US" sz="3200" dirty="0" err="1"/>
              <a:t>góp</a:t>
            </a:r>
            <a:r>
              <a:rPr lang="en-US" sz="3200" dirty="0"/>
              <a:t> ý.</a:t>
            </a:r>
          </a:p>
        </p:txBody>
      </p:sp>
      <p:pic>
        <p:nvPicPr>
          <p:cNvPr id="6" name="Picture 5" descr="A cartoon of a cat wearing glasses&#10;&#10;Description automatically generated with low confidence">
            <a:extLst>
              <a:ext uri="{FF2B5EF4-FFF2-40B4-BE49-F238E27FC236}">
                <a16:creationId xmlns:a16="http://schemas.microsoft.com/office/drawing/2014/main" id="{3AFC8B5A-1469-25FF-2115-DB35E52AA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33" y="890537"/>
            <a:ext cx="3451878" cy="482947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B557492-1289-7DA4-B989-DF40BB162DD4}"/>
              </a:ext>
            </a:extLst>
          </p:cNvPr>
          <p:cNvSpPr/>
          <p:nvPr/>
        </p:nvSpPr>
        <p:spPr>
          <a:xfrm>
            <a:off x="175919" y="1203229"/>
            <a:ext cx="2841231" cy="2102044"/>
          </a:xfrm>
          <a:custGeom>
            <a:avLst/>
            <a:gdLst>
              <a:gd name="connsiteX0" fmla="*/ 0 w 2841231"/>
              <a:gd name="connsiteY0" fmla="*/ 350348 h 2102044"/>
              <a:gd name="connsiteX1" fmla="*/ 350348 w 2841231"/>
              <a:gd name="connsiteY1" fmla="*/ 0 h 2102044"/>
              <a:gd name="connsiteX2" fmla="*/ 1657385 w 2841231"/>
              <a:gd name="connsiteY2" fmla="*/ 0 h 2102044"/>
              <a:gd name="connsiteX3" fmla="*/ 1657385 w 2841231"/>
              <a:gd name="connsiteY3" fmla="*/ 0 h 2102044"/>
              <a:gd name="connsiteX4" fmla="*/ 2367693 w 2841231"/>
              <a:gd name="connsiteY4" fmla="*/ 0 h 2102044"/>
              <a:gd name="connsiteX5" fmla="*/ 2490883 w 2841231"/>
              <a:gd name="connsiteY5" fmla="*/ 0 h 2102044"/>
              <a:gd name="connsiteX6" fmla="*/ 2841231 w 2841231"/>
              <a:gd name="connsiteY6" fmla="*/ 350348 h 2102044"/>
              <a:gd name="connsiteX7" fmla="*/ 2841231 w 2841231"/>
              <a:gd name="connsiteY7" fmla="*/ 1226192 h 2102044"/>
              <a:gd name="connsiteX8" fmla="*/ 3384503 w 2841231"/>
              <a:gd name="connsiteY8" fmla="*/ 1621811 h 2102044"/>
              <a:gd name="connsiteX9" fmla="*/ 2841231 w 2841231"/>
              <a:gd name="connsiteY9" fmla="*/ 1751703 h 2102044"/>
              <a:gd name="connsiteX10" fmla="*/ 2841231 w 2841231"/>
              <a:gd name="connsiteY10" fmla="*/ 1751696 h 2102044"/>
              <a:gd name="connsiteX11" fmla="*/ 2490883 w 2841231"/>
              <a:gd name="connsiteY11" fmla="*/ 2102044 h 2102044"/>
              <a:gd name="connsiteX12" fmla="*/ 2367693 w 2841231"/>
              <a:gd name="connsiteY12" fmla="*/ 2102044 h 2102044"/>
              <a:gd name="connsiteX13" fmla="*/ 1657385 w 2841231"/>
              <a:gd name="connsiteY13" fmla="*/ 2102044 h 2102044"/>
              <a:gd name="connsiteX14" fmla="*/ 1657385 w 2841231"/>
              <a:gd name="connsiteY14" fmla="*/ 2102044 h 2102044"/>
              <a:gd name="connsiteX15" fmla="*/ 350348 w 2841231"/>
              <a:gd name="connsiteY15" fmla="*/ 2102044 h 2102044"/>
              <a:gd name="connsiteX16" fmla="*/ 0 w 2841231"/>
              <a:gd name="connsiteY16" fmla="*/ 1751696 h 2102044"/>
              <a:gd name="connsiteX17" fmla="*/ 0 w 2841231"/>
              <a:gd name="connsiteY17" fmla="*/ 1751703 h 2102044"/>
              <a:gd name="connsiteX18" fmla="*/ 0 w 2841231"/>
              <a:gd name="connsiteY18" fmla="*/ 1226192 h 2102044"/>
              <a:gd name="connsiteX19" fmla="*/ 0 w 2841231"/>
              <a:gd name="connsiteY19" fmla="*/ 1226192 h 2102044"/>
              <a:gd name="connsiteX20" fmla="*/ 0 w 2841231"/>
              <a:gd name="connsiteY20" fmla="*/ 350348 h 210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41231" h="2102044" fill="none" extrusionOk="0">
                <a:moveTo>
                  <a:pt x="0" y="350348"/>
                </a:moveTo>
                <a:cubicBezTo>
                  <a:pt x="-17342" y="136818"/>
                  <a:pt x="175152" y="-12227"/>
                  <a:pt x="350348" y="0"/>
                </a:cubicBezTo>
                <a:cubicBezTo>
                  <a:pt x="769255" y="113969"/>
                  <a:pt x="1189828" y="-43742"/>
                  <a:pt x="1657385" y="0"/>
                </a:cubicBezTo>
                <a:lnTo>
                  <a:pt x="1657385" y="0"/>
                </a:lnTo>
                <a:cubicBezTo>
                  <a:pt x="2000494" y="-9678"/>
                  <a:pt x="2130789" y="-36442"/>
                  <a:pt x="2367693" y="0"/>
                </a:cubicBezTo>
                <a:cubicBezTo>
                  <a:pt x="2420829" y="1159"/>
                  <a:pt x="2454526" y="10148"/>
                  <a:pt x="2490883" y="0"/>
                </a:cubicBezTo>
                <a:cubicBezTo>
                  <a:pt x="2671873" y="23488"/>
                  <a:pt x="2846138" y="177466"/>
                  <a:pt x="2841231" y="350348"/>
                </a:cubicBezTo>
                <a:cubicBezTo>
                  <a:pt x="2892064" y="687787"/>
                  <a:pt x="2902118" y="840799"/>
                  <a:pt x="2841231" y="1226192"/>
                </a:cubicBezTo>
                <a:cubicBezTo>
                  <a:pt x="3105464" y="1413340"/>
                  <a:pt x="3255789" y="1602095"/>
                  <a:pt x="3384503" y="1621811"/>
                </a:cubicBezTo>
                <a:cubicBezTo>
                  <a:pt x="3176365" y="1710538"/>
                  <a:pt x="3075991" y="1673356"/>
                  <a:pt x="2841231" y="1751703"/>
                </a:cubicBezTo>
                <a:lnTo>
                  <a:pt x="2841231" y="1751696"/>
                </a:lnTo>
                <a:cubicBezTo>
                  <a:pt x="2867180" y="1942313"/>
                  <a:pt x="2669164" y="2066843"/>
                  <a:pt x="2490883" y="2102044"/>
                </a:cubicBezTo>
                <a:cubicBezTo>
                  <a:pt x="2437216" y="2105734"/>
                  <a:pt x="2382249" y="2105806"/>
                  <a:pt x="2367693" y="2102044"/>
                </a:cubicBezTo>
                <a:cubicBezTo>
                  <a:pt x="2142249" y="2083781"/>
                  <a:pt x="1901961" y="2038254"/>
                  <a:pt x="1657385" y="2102044"/>
                </a:cubicBezTo>
                <a:lnTo>
                  <a:pt x="1657385" y="2102044"/>
                </a:lnTo>
                <a:cubicBezTo>
                  <a:pt x="1170239" y="2015971"/>
                  <a:pt x="884975" y="1993564"/>
                  <a:pt x="350348" y="2102044"/>
                </a:cubicBezTo>
                <a:cubicBezTo>
                  <a:pt x="131915" y="2131404"/>
                  <a:pt x="-400" y="1941112"/>
                  <a:pt x="0" y="1751696"/>
                </a:cubicBezTo>
                <a:lnTo>
                  <a:pt x="0" y="1751703"/>
                </a:lnTo>
                <a:cubicBezTo>
                  <a:pt x="-42443" y="1643368"/>
                  <a:pt x="15876" y="1436127"/>
                  <a:pt x="0" y="1226192"/>
                </a:cubicBezTo>
                <a:lnTo>
                  <a:pt x="0" y="1226192"/>
                </a:lnTo>
                <a:cubicBezTo>
                  <a:pt x="-41189" y="970603"/>
                  <a:pt x="-1154" y="598615"/>
                  <a:pt x="0" y="350348"/>
                </a:cubicBezTo>
                <a:close/>
              </a:path>
              <a:path w="2841231" h="2102044" stroke="0" extrusionOk="0">
                <a:moveTo>
                  <a:pt x="0" y="350348"/>
                </a:moveTo>
                <a:cubicBezTo>
                  <a:pt x="-16583" y="129236"/>
                  <a:pt x="169273" y="-20488"/>
                  <a:pt x="350348" y="0"/>
                </a:cubicBezTo>
                <a:cubicBezTo>
                  <a:pt x="777307" y="-108299"/>
                  <a:pt x="1124570" y="101905"/>
                  <a:pt x="1657385" y="0"/>
                </a:cubicBezTo>
                <a:lnTo>
                  <a:pt x="1657385" y="0"/>
                </a:lnTo>
                <a:cubicBezTo>
                  <a:pt x="1814386" y="-25823"/>
                  <a:pt x="2026901" y="50730"/>
                  <a:pt x="2367693" y="0"/>
                </a:cubicBezTo>
                <a:cubicBezTo>
                  <a:pt x="2427265" y="-7767"/>
                  <a:pt x="2462128" y="-6628"/>
                  <a:pt x="2490883" y="0"/>
                </a:cubicBezTo>
                <a:cubicBezTo>
                  <a:pt x="2678199" y="21283"/>
                  <a:pt x="2837338" y="175000"/>
                  <a:pt x="2841231" y="350348"/>
                </a:cubicBezTo>
                <a:cubicBezTo>
                  <a:pt x="2768135" y="755230"/>
                  <a:pt x="2863070" y="997419"/>
                  <a:pt x="2841231" y="1226192"/>
                </a:cubicBezTo>
                <a:cubicBezTo>
                  <a:pt x="2984515" y="1266790"/>
                  <a:pt x="3271199" y="1554315"/>
                  <a:pt x="3384503" y="1621811"/>
                </a:cubicBezTo>
                <a:cubicBezTo>
                  <a:pt x="3225552" y="1643665"/>
                  <a:pt x="2931402" y="1741333"/>
                  <a:pt x="2841231" y="1751703"/>
                </a:cubicBezTo>
                <a:lnTo>
                  <a:pt x="2841231" y="1751696"/>
                </a:lnTo>
                <a:cubicBezTo>
                  <a:pt x="2842500" y="1953695"/>
                  <a:pt x="2681187" y="2113520"/>
                  <a:pt x="2490883" y="2102044"/>
                </a:cubicBezTo>
                <a:cubicBezTo>
                  <a:pt x="2464539" y="2107887"/>
                  <a:pt x="2427525" y="2103348"/>
                  <a:pt x="2367693" y="2102044"/>
                </a:cubicBezTo>
                <a:cubicBezTo>
                  <a:pt x="2201927" y="2091269"/>
                  <a:pt x="1812138" y="2118174"/>
                  <a:pt x="1657385" y="2102044"/>
                </a:cubicBezTo>
                <a:lnTo>
                  <a:pt x="1657385" y="2102044"/>
                </a:lnTo>
                <a:cubicBezTo>
                  <a:pt x="1346755" y="2214414"/>
                  <a:pt x="623468" y="2058231"/>
                  <a:pt x="350348" y="2102044"/>
                </a:cubicBezTo>
                <a:cubicBezTo>
                  <a:pt x="156708" y="2099383"/>
                  <a:pt x="-3120" y="1978520"/>
                  <a:pt x="0" y="1751696"/>
                </a:cubicBezTo>
                <a:lnTo>
                  <a:pt x="0" y="1751703"/>
                </a:lnTo>
                <a:cubicBezTo>
                  <a:pt x="15543" y="1508418"/>
                  <a:pt x="26072" y="1473373"/>
                  <a:pt x="0" y="1226192"/>
                </a:cubicBezTo>
                <a:lnTo>
                  <a:pt x="0" y="1226192"/>
                </a:lnTo>
                <a:cubicBezTo>
                  <a:pt x="-60150" y="1023293"/>
                  <a:pt x="61572" y="721303"/>
                  <a:pt x="0" y="35034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910907648">
                  <a:prstGeom prst="wedgeRoundRectCallout">
                    <a:avLst>
                      <a:gd name="adj1" fmla="val 69121"/>
                      <a:gd name="adj2" fmla="val 271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01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D33DE4-FC11-0CF6-2F5E-469DFF0D7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6" y="1399690"/>
            <a:ext cx="3625786" cy="447117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C8A7049-CA4C-31A6-CBC3-31AFD6DAB441}"/>
              </a:ext>
            </a:extLst>
          </p:cNvPr>
          <p:cNvSpPr/>
          <p:nvPr/>
        </p:nvSpPr>
        <p:spPr>
          <a:xfrm>
            <a:off x="5177595" y="232370"/>
            <a:ext cx="5508270" cy="2145070"/>
          </a:xfrm>
          <a:custGeom>
            <a:avLst/>
            <a:gdLst>
              <a:gd name="connsiteX0" fmla="*/ 0 w 5508270"/>
              <a:gd name="connsiteY0" fmla="*/ 357519 h 2145070"/>
              <a:gd name="connsiteX1" fmla="*/ 357519 w 5508270"/>
              <a:gd name="connsiteY1" fmla="*/ 0 h 2145070"/>
              <a:gd name="connsiteX2" fmla="*/ 918045 w 5508270"/>
              <a:gd name="connsiteY2" fmla="*/ 0 h 2145070"/>
              <a:gd name="connsiteX3" fmla="*/ 918045 w 5508270"/>
              <a:gd name="connsiteY3" fmla="*/ 0 h 2145070"/>
              <a:gd name="connsiteX4" fmla="*/ 2295113 w 5508270"/>
              <a:gd name="connsiteY4" fmla="*/ 0 h 2145070"/>
              <a:gd name="connsiteX5" fmla="*/ 5150751 w 5508270"/>
              <a:gd name="connsiteY5" fmla="*/ 0 h 2145070"/>
              <a:gd name="connsiteX6" fmla="*/ 5508270 w 5508270"/>
              <a:gd name="connsiteY6" fmla="*/ 357519 h 2145070"/>
              <a:gd name="connsiteX7" fmla="*/ 5508270 w 5508270"/>
              <a:gd name="connsiteY7" fmla="*/ 1251291 h 2145070"/>
              <a:gd name="connsiteX8" fmla="*/ 5508270 w 5508270"/>
              <a:gd name="connsiteY8" fmla="*/ 1251291 h 2145070"/>
              <a:gd name="connsiteX9" fmla="*/ 5508270 w 5508270"/>
              <a:gd name="connsiteY9" fmla="*/ 1787558 h 2145070"/>
              <a:gd name="connsiteX10" fmla="*/ 5508270 w 5508270"/>
              <a:gd name="connsiteY10" fmla="*/ 1787551 h 2145070"/>
              <a:gd name="connsiteX11" fmla="*/ 5150751 w 5508270"/>
              <a:gd name="connsiteY11" fmla="*/ 2145070 h 2145070"/>
              <a:gd name="connsiteX12" fmla="*/ 2295113 w 5508270"/>
              <a:gd name="connsiteY12" fmla="*/ 2145070 h 2145070"/>
              <a:gd name="connsiteX13" fmla="*/ 918045 w 5508270"/>
              <a:gd name="connsiteY13" fmla="*/ 2145070 h 2145070"/>
              <a:gd name="connsiteX14" fmla="*/ 918045 w 5508270"/>
              <a:gd name="connsiteY14" fmla="*/ 2145070 h 2145070"/>
              <a:gd name="connsiteX15" fmla="*/ 357519 w 5508270"/>
              <a:gd name="connsiteY15" fmla="*/ 2145070 h 2145070"/>
              <a:gd name="connsiteX16" fmla="*/ 0 w 5508270"/>
              <a:gd name="connsiteY16" fmla="*/ 1787551 h 2145070"/>
              <a:gd name="connsiteX17" fmla="*/ 0 w 5508270"/>
              <a:gd name="connsiteY17" fmla="*/ 1787558 h 2145070"/>
              <a:gd name="connsiteX18" fmla="*/ -715634 w 5508270"/>
              <a:gd name="connsiteY18" fmla="*/ 2046804 h 2145070"/>
              <a:gd name="connsiteX19" fmla="*/ 0 w 5508270"/>
              <a:gd name="connsiteY19" fmla="*/ 1251291 h 2145070"/>
              <a:gd name="connsiteX20" fmla="*/ 0 w 5508270"/>
              <a:gd name="connsiteY20" fmla="*/ 357519 h 2145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08270" h="2145070" fill="none" extrusionOk="0">
                <a:moveTo>
                  <a:pt x="0" y="357519"/>
                </a:moveTo>
                <a:cubicBezTo>
                  <a:pt x="-11071" y="147275"/>
                  <a:pt x="165766" y="-3808"/>
                  <a:pt x="357519" y="0"/>
                </a:cubicBezTo>
                <a:cubicBezTo>
                  <a:pt x="537193" y="-719"/>
                  <a:pt x="857442" y="20168"/>
                  <a:pt x="918045" y="0"/>
                </a:cubicBezTo>
                <a:lnTo>
                  <a:pt x="918045" y="0"/>
                </a:lnTo>
                <a:cubicBezTo>
                  <a:pt x="1317866" y="105940"/>
                  <a:pt x="1880404" y="-24572"/>
                  <a:pt x="2295113" y="0"/>
                </a:cubicBezTo>
                <a:cubicBezTo>
                  <a:pt x="3548881" y="80205"/>
                  <a:pt x="4171034" y="108693"/>
                  <a:pt x="5150751" y="0"/>
                </a:cubicBezTo>
                <a:cubicBezTo>
                  <a:pt x="5335988" y="22949"/>
                  <a:pt x="5513477" y="181937"/>
                  <a:pt x="5508270" y="357519"/>
                </a:cubicBezTo>
                <a:cubicBezTo>
                  <a:pt x="5472757" y="599499"/>
                  <a:pt x="5539330" y="893387"/>
                  <a:pt x="5508270" y="1251291"/>
                </a:cubicBezTo>
                <a:lnTo>
                  <a:pt x="5508270" y="1251291"/>
                </a:lnTo>
                <a:cubicBezTo>
                  <a:pt x="5508291" y="1440337"/>
                  <a:pt x="5528183" y="1649633"/>
                  <a:pt x="5508270" y="1787558"/>
                </a:cubicBezTo>
                <a:lnTo>
                  <a:pt x="5508270" y="1787551"/>
                </a:lnTo>
                <a:cubicBezTo>
                  <a:pt x="5488645" y="1957312"/>
                  <a:pt x="5371251" y="2163274"/>
                  <a:pt x="5150751" y="2145070"/>
                </a:cubicBezTo>
                <a:cubicBezTo>
                  <a:pt x="4094550" y="2222038"/>
                  <a:pt x="2634726" y="2155711"/>
                  <a:pt x="2295113" y="2145070"/>
                </a:cubicBezTo>
                <a:cubicBezTo>
                  <a:pt x="1786731" y="2244031"/>
                  <a:pt x="1322381" y="2034675"/>
                  <a:pt x="918045" y="2145070"/>
                </a:cubicBezTo>
                <a:lnTo>
                  <a:pt x="918045" y="2145070"/>
                </a:lnTo>
                <a:cubicBezTo>
                  <a:pt x="650540" y="2190196"/>
                  <a:pt x="614313" y="2175995"/>
                  <a:pt x="357519" y="2145070"/>
                </a:cubicBezTo>
                <a:cubicBezTo>
                  <a:pt x="191837" y="2138739"/>
                  <a:pt x="4132" y="1979296"/>
                  <a:pt x="0" y="1787551"/>
                </a:cubicBezTo>
                <a:lnTo>
                  <a:pt x="0" y="1787558"/>
                </a:lnTo>
                <a:cubicBezTo>
                  <a:pt x="-337768" y="1966434"/>
                  <a:pt x="-606165" y="2014862"/>
                  <a:pt x="-715634" y="2046804"/>
                </a:cubicBezTo>
                <a:cubicBezTo>
                  <a:pt x="-563297" y="1743609"/>
                  <a:pt x="-344721" y="1519280"/>
                  <a:pt x="0" y="1251291"/>
                </a:cubicBezTo>
                <a:cubicBezTo>
                  <a:pt x="65867" y="1037539"/>
                  <a:pt x="53815" y="576165"/>
                  <a:pt x="0" y="357519"/>
                </a:cubicBezTo>
                <a:close/>
              </a:path>
              <a:path w="5508270" h="2145070" stroke="0" extrusionOk="0">
                <a:moveTo>
                  <a:pt x="0" y="357519"/>
                </a:moveTo>
                <a:cubicBezTo>
                  <a:pt x="-18070" y="129971"/>
                  <a:pt x="163100" y="-5004"/>
                  <a:pt x="357519" y="0"/>
                </a:cubicBezTo>
                <a:cubicBezTo>
                  <a:pt x="486459" y="-31665"/>
                  <a:pt x="762365" y="14416"/>
                  <a:pt x="918045" y="0"/>
                </a:cubicBezTo>
                <a:lnTo>
                  <a:pt x="918045" y="0"/>
                </a:lnTo>
                <a:cubicBezTo>
                  <a:pt x="1287253" y="-89252"/>
                  <a:pt x="1744490" y="100943"/>
                  <a:pt x="2295113" y="0"/>
                </a:cubicBezTo>
                <a:cubicBezTo>
                  <a:pt x="3420326" y="3200"/>
                  <a:pt x="4044620" y="-87910"/>
                  <a:pt x="5150751" y="0"/>
                </a:cubicBezTo>
                <a:cubicBezTo>
                  <a:pt x="5344651" y="12239"/>
                  <a:pt x="5506907" y="166423"/>
                  <a:pt x="5508270" y="357519"/>
                </a:cubicBezTo>
                <a:cubicBezTo>
                  <a:pt x="5588284" y="730588"/>
                  <a:pt x="5472787" y="1120786"/>
                  <a:pt x="5508270" y="1251291"/>
                </a:cubicBezTo>
                <a:lnTo>
                  <a:pt x="5508270" y="1251291"/>
                </a:lnTo>
                <a:cubicBezTo>
                  <a:pt x="5494317" y="1378895"/>
                  <a:pt x="5550915" y="1526822"/>
                  <a:pt x="5508270" y="1787558"/>
                </a:cubicBezTo>
                <a:lnTo>
                  <a:pt x="5508270" y="1787551"/>
                </a:lnTo>
                <a:cubicBezTo>
                  <a:pt x="5506495" y="1987877"/>
                  <a:pt x="5352064" y="2159482"/>
                  <a:pt x="5150751" y="2145070"/>
                </a:cubicBezTo>
                <a:cubicBezTo>
                  <a:pt x="4682178" y="2000155"/>
                  <a:pt x="3045710" y="2089132"/>
                  <a:pt x="2295113" y="2145070"/>
                </a:cubicBezTo>
                <a:cubicBezTo>
                  <a:pt x="2029583" y="2168984"/>
                  <a:pt x="1130809" y="2212544"/>
                  <a:pt x="918045" y="2145070"/>
                </a:cubicBezTo>
                <a:lnTo>
                  <a:pt x="918045" y="2145070"/>
                </a:lnTo>
                <a:cubicBezTo>
                  <a:pt x="861242" y="2138495"/>
                  <a:pt x="460591" y="2117198"/>
                  <a:pt x="357519" y="2145070"/>
                </a:cubicBezTo>
                <a:cubicBezTo>
                  <a:pt x="171654" y="2182242"/>
                  <a:pt x="2467" y="1980758"/>
                  <a:pt x="0" y="1787551"/>
                </a:cubicBezTo>
                <a:lnTo>
                  <a:pt x="0" y="1787558"/>
                </a:lnTo>
                <a:cubicBezTo>
                  <a:pt x="-239708" y="1876889"/>
                  <a:pt x="-462806" y="1902429"/>
                  <a:pt x="-715634" y="2046804"/>
                </a:cubicBezTo>
                <a:cubicBezTo>
                  <a:pt x="-301619" y="1725697"/>
                  <a:pt x="-77571" y="1392818"/>
                  <a:pt x="0" y="1251291"/>
                </a:cubicBezTo>
                <a:cubicBezTo>
                  <a:pt x="13988" y="1140577"/>
                  <a:pt x="13503" y="736033"/>
                  <a:pt x="0" y="35751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FF6600"/>
            </a:solidFill>
            <a:extLst>
              <a:ext uri="{C807C97D-BFC1-408E-A445-0C87EB9F89A2}">
                <ask:lineSketchStyleProps xmlns:ask="http://schemas.microsoft.com/office/drawing/2018/sketchyshapes" sd="1910907648">
                  <a:prstGeom prst="wedgeRoundRectCallout">
                    <a:avLst>
                      <a:gd name="adj1" fmla="val -62992"/>
                      <a:gd name="adj2" fmla="val 4541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/>
              <a:t>Theo </a:t>
            </a:r>
            <a:r>
              <a:rPr lang="en-US" sz="3200" dirty="0" err="1"/>
              <a:t>em</a:t>
            </a:r>
            <a:r>
              <a:rPr lang="en-US" sz="3200" dirty="0"/>
              <a:t>,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“</a:t>
            </a:r>
            <a:r>
              <a:rPr lang="en-US" sz="3200" dirty="0" err="1"/>
              <a:t>Thuyền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”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708408-CA7C-353F-4175-7D7CCBEC6827}"/>
              </a:ext>
            </a:extLst>
          </p:cNvPr>
          <p:cNvSpPr/>
          <p:nvPr/>
        </p:nvSpPr>
        <p:spPr>
          <a:xfrm>
            <a:off x="5122450" y="2760287"/>
            <a:ext cx="5618560" cy="358855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F67D275-C539-32B2-6434-C902224CAA5D}"/>
              </a:ext>
            </a:extLst>
          </p:cNvPr>
          <p:cNvSpPr txBox="1"/>
          <p:nvPr/>
        </p:nvSpPr>
        <p:spPr>
          <a:xfrm>
            <a:off x="1967346" y="578207"/>
            <a:ext cx="10224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Luyện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đọc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thành</a:t>
            </a:r>
            <a:r>
              <a:rPr lang="en-US" sz="8000" dirty="0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dirty="0" err="1">
                <a:ln w="28575">
                  <a:solidFill>
                    <a:schemeClr val="bg1"/>
                  </a:solidFill>
                </a:ln>
                <a:solidFill>
                  <a:srgbClr val="FF0066"/>
                </a:solidFill>
                <a:latin typeface="SVN-Hole Hearted" panose="020B0A06020104020203" pitchFamily="34" charset="0"/>
              </a:rPr>
              <a:t>tiếng</a:t>
            </a:r>
            <a:endParaRPr lang="en-US" sz="8000" dirty="0">
              <a:ln w="28575">
                <a:solidFill>
                  <a:schemeClr val="bg1"/>
                </a:solidFill>
              </a:ln>
              <a:solidFill>
                <a:srgbClr val="FF0066"/>
              </a:solidFill>
              <a:latin typeface="SVN-Hole Hearted" panose="020B0A060201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C0A772C-B885-33CE-D6F2-9D055A11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4728" y="1807898"/>
            <a:ext cx="4419889" cy="36369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7EDD77C-0675-08C0-A1CE-8BFF6BFA9F28}"/>
              </a:ext>
            </a:extLst>
          </p:cNvPr>
          <p:cNvGrpSpPr/>
          <p:nvPr/>
        </p:nvGrpSpPr>
        <p:grpSpPr>
          <a:xfrm>
            <a:off x="166771" y="735230"/>
            <a:ext cx="3367638" cy="1030389"/>
            <a:chOff x="159959" y="979277"/>
            <a:chExt cx="4278007" cy="10303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D8F8CB-B0ED-E632-58B8-5EABBAE7A7DD}"/>
                </a:ext>
              </a:extLst>
            </p:cNvPr>
            <p:cNvSpPr txBox="1"/>
            <p:nvPr/>
          </p:nvSpPr>
          <p:spPr>
            <a:xfrm rot="20615280">
              <a:off x="159959" y="994003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ln w="127000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Động</a:t>
              </a:r>
              <a:endParaRPr lang="en-US" sz="6600" dirty="0">
                <a:ln w="127000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8D0AA4-F943-FC45-9C1C-2E3BBBC50F3B}"/>
                </a:ext>
              </a:extLst>
            </p:cNvPr>
            <p:cNvSpPr txBox="1"/>
            <p:nvPr/>
          </p:nvSpPr>
          <p:spPr>
            <a:xfrm rot="20615280">
              <a:off x="174305" y="979277"/>
              <a:ext cx="4263661" cy="1015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Hoạt</a:t>
              </a:r>
              <a:r>
                <a:rPr lang="en-US" sz="6600" dirty="0">
                  <a:solidFill>
                    <a:srgbClr val="003366"/>
                  </a:solidFill>
                  <a:latin typeface="#9Slide05 Phobia" panose="02000506000000020003" pitchFamily="2" charset="0"/>
                </a:rPr>
                <a:t>  </a:t>
              </a:r>
              <a:r>
                <a:rPr lang="en-US" sz="6600" dirty="0" err="1">
                  <a:solidFill>
                    <a:srgbClr val="003366"/>
                  </a:solidFill>
                  <a:latin typeface="#9Slide05 Phobia" panose="02000506000000020003" pitchFamily="2" charset="0"/>
                </a:rPr>
                <a:t>Động</a:t>
              </a:r>
              <a:endParaRPr lang="en-US" sz="6600" dirty="0">
                <a:solidFill>
                  <a:srgbClr val="003366"/>
                </a:solidFill>
                <a:latin typeface="#9Slide05 Phobia" panose="02000506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991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1.48148E-6 L 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2424</Words>
  <Application>Microsoft Office PowerPoint</Application>
  <PresentationFormat>Màn hình rộng</PresentationFormat>
  <Paragraphs>174</Paragraphs>
  <Slides>45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8" baseType="lpstr">
      <vt:lpstr>#9Slide05 Phobia</vt:lpstr>
      <vt:lpstr>#9Slide05 SVNClementine</vt:lpstr>
      <vt:lpstr>Arial</vt:lpstr>
      <vt:lpstr>Calibri</vt:lpstr>
      <vt:lpstr>Calibri Light</vt:lpstr>
      <vt:lpstr>Segoe UI Historic</vt:lpstr>
      <vt:lpstr>SVN-Hole Hearted</vt:lpstr>
      <vt:lpstr>SVN-Poky's</vt:lpstr>
      <vt:lpstr>UTM Cookies</vt:lpstr>
      <vt:lpstr>UTM Edwardian</vt:lpstr>
      <vt:lpstr>UTM French Vanilla</vt:lpstr>
      <vt:lpstr>UVN Banh Mi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Duy Kha</cp:lastModifiedBy>
  <cp:revision>8</cp:revision>
  <dcterms:created xsi:type="dcterms:W3CDTF">2022-08-18T05:41:54Z</dcterms:created>
  <dcterms:modified xsi:type="dcterms:W3CDTF">2022-12-28T01:10:28Z</dcterms:modified>
</cp:coreProperties>
</file>